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6" r:id="rId4"/>
    <p:sldMasterId id="2147483747" r:id="rId5"/>
    <p:sldMasterId id="2147483748" r:id="rId6"/>
    <p:sldMasterId id="2147483749" r:id="rId7"/>
    <p:sldMasterId id="2147483750" r:id="rId8"/>
    <p:sldMasterId id="2147483751"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Lst>
  <p:sldSz cy="5143500" cx="9144000"/>
  <p:notesSz cx="6858000" cy="9144000"/>
  <p:embeddedFontLst>
    <p:embeddedFont>
      <p:font typeface="Roboto"/>
      <p:regular r:id="rId60"/>
      <p:bold r:id="rId61"/>
      <p:italic r:id="rId62"/>
      <p:boldItalic r:id="rId63"/>
    </p:embeddedFont>
    <p:embeddedFont>
      <p:font typeface="Source Sans Pro Light"/>
      <p:regular r:id="rId64"/>
      <p:bold r:id="rId65"/>
      <p:italic r:id="rId66"/>
      <p:boldItalic r:id="rId67"/>
    </p:embeddedFont>
    <p:embeddedFont>
      <p:font typeface="Google Sans"/>
      <p:regular r:id="rId68"/>
      <p:bold r:id="rId69"/>
      <p:italic r:id="rId70"/>
      <p:boldItalic r:id="rId71"/>
    </p:embeddedFont>
    <p:embeddedFont>
      <p:font typeface="Source Code Pro"/>
      <p:regular r:id="rId72"/>
      <p:bold r:id="rId73"/>
    </p:embeddedFont>
    <p:embeddedFont>
      <p:font typeface="Google Sans Medium"/>
      <p:regular r:id="rId74"/>
      <p:bold r:id="rId75"/>
      <p:italic r:id="rId76"/>
      <p:boldItalic r:id="rId77"/>
    </p:embeddedFont>
    <p:embeddedFont>
      <p:font typeface="Tahoma"/>
      <p:regular r:id="rId78"/>
      <p:bold r:id="rId79"/>
    </p:embeddedFont>
    <p:embeddedFont>
      <p:font typeface="Roboto Light"/>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RobotoMono-regular.fntdata"/><Relationship Id="rId83" Type="http://schemas.openxmlformats.org/officeDocument/2006/relationships/font" Target="fonts/RobotoLight-boldItalic.fntdata"/><Relationship Id="rId42" Type="http://schemas.openxmlformats.org/officeDocument/2006/relationships/slide" Target="slides/slide31.xml"/><Relationship Id="rId86" Type="http://schemas.openxmlformats.org/officeDocument/2006/relationships/font" Target="fonts/RobotoMono-italic.fntdata"/><Relationship Id="rId41" Type="http://schemas.openxmlformats.org/officeDocument/2006/relationships/slide" Target="slides/slide30.xml"/><Relationship Id="rId85" Type="http://schemas.openxmlformats.org/officeDocument/2006/relationships/font" Target="fonts/RobotoMono-bold.fntdata"/><Relationship Id="rId44" Type="http://schemas.openxmlformats.org/officeDocument/2006/relationships/slide" Target="slides/slide33.xml"/><Relationship Id="rId43" Type="http://schemas.openxmlformats.org/officeDocument/2006/relationships/slide" Target="slides/slide32.xml"/><Relationship Id="rId87" Type="http://schemas.openxmlformats.org/officeDocument/2006/relationships/font" Target="fonts/RobotoMono-boldItalic.fntdata"/><Relationship Id="rId46" Type="http://schemas.openxmlformats.org/officeDocument/2006/relationships/slide" Target="slides/slide35.xml"/><Relationship Id="rId45" Type="http://schemas.openxmlformats.org/officeDocument/2006/relationships/slide" Target="slides/slide34.xml"/><Relationship Id="rId80" Type="http://schemas.openxmlformats.org/officeDocument/2006/relationships/font" Target="fonts/RobotoLight-regular.fntdata"/><Relationship Id="rId82" Type="http://schemas.openxmlformats.org/officeDocument/2006/relationships/font" Target="fonts/RobotoLight-italic.fntdata"/><Relationship Id="rId81"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SourceCodePro-bold.fntdata"/><Relationship Id="rId72" Type="http://schemas.openxmlformats.org/officeDocument/2006/relationships/font" Target="fonts/SourceCodePro-regular.fntdata"/><Relationship Id="rId31" Type="http://schemas.openxmlformats.org/officeDocument/2006/relationships/slide" Target="slides/slide20.xml"/><Relationship Id="rId75" Type="http://schemas.openxmlformats.org/officeDocument/2006/relationships/font" Target="fonts/GoogleSansMedium-bold.fntdata"/><Relationship Id="rId30" Type="http://schemas.openxmlformats.org/officeDocument/2006/relationships/slide" Target="slides/slide19.xml"/><Relationship Id="rId74" Type="http://schemas.openxmlformats.org/officeDocument/2006/relationships/font" Target="fonts/GoogleSansMedium-regular.fntdata"/><Relationship Id="rId33" Type="http://schemas.openxmlformats.org/officeDocument/2006/relationships/slide" Target="slides/slide22.xml"/><Relationship Id="rId77" Type="http://schemas.openxmlformats.org/officeDocument/2006/relationships/font" Target="fonts/GoogleSansMedium-boldItalic.fntdata"/><Relationship Id="rId32" Type="http://schemas.openxmlformats.org/officeDocument/2006/relationships/slide" Target="slides/slide21.xml"/><Relationship Id="rId76" Type="http://schemas.openxmlformats.org/officeDocument/2006/relationships/font" Target="fonts/GoogleSansMedium-italic.fntdata"/><Relationship Id="rId35" Type="http://schemas.openxmlformats.org/officeDocument/2006/relationships/slide" Target="slides/slide24.xml"/><Relationship Id="rId79" Type="http://schemas.openxmlformats.org/officeDocument/2006/relationships/font" Target="fonts/Tahoma-bold.fntdata"/><Relationship Id="rId34" Type="http://schemas.openxmlformats.org/officeDocument/2006/relationships/slide" Target="slides/slide23.xml"/><Relationship Id="rId78" Type="http://schemas.openxmlformats.org/officeDocument/2006/relationships/font" Target="fonts/Tahoma-regular.fntdata"/><Relationship Id="rId71" Type="http://schemas.openxmlformats.org/officeDocument/2006/relationships/font" Target="fonts/GoogleSans-boldItalic.fntdata"/><Relationship Id="rId70" Type="http://schemas.openxmlformats.org/officeDocument/2006/relationships/font" Target="fonts/GoogleSans-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9.xml"/><Relationship Id="rId64" Type="http://schemas.openxmlformats.org/officeDocument/2006/relationships/font" Target="fonts/SourceSansProLight-regular.fntdata"/><Relationship Id="rId63" Type="http://schemas.openxmlformats.org/officeDocument/2006/relationships/font" Target="fonts/Roboto-boldItalic.fntdata"/><Relationship Id="rId22" Type="http://schemas.openxmlformats.org/officeDocument/2006/relationships/slide" Target="slides/slide11.xml"/><Relationship Id="rId66" Type="http://schemas.openxmlformats.org/officeDocument/2006/relationships/font" Target="fonts/SourceSansProLight-italic.fntdata"/><Relationship Id="rId21" Type="http://schemas.openxmlformats.org/officeDocument/2006/relationships/slide" Target="slides/slide10.xml"/><Relationship Id="rId65" Type="http://schemas.openxmlformats.org/officeDocument/2006/relationships/font" Target="fonts/SourceSansProLight-bold.fntdata"/><Relationship Id="rId24" Type="http://schemas.openxmlformats.org/officeDocument/2006/relationships/slide" Target="slides/slide13.xml"/><Relationship Id="rId68" Type="http://schemas.openxmlformats.org/officeDocument/2006/relationships/font" Target="fonts/GoogleSans-regular.fntdata"/><Relationship Id="rId23" Type="http://schemas.openxmlformats.org/officeDocument/2006/relationships/slide" Target="slides/slide12.xml"/><Relationship Id="rId67" Type="http://schemas.openxmlformats.org/officeDocument/2006/relationships/font" Target="fonts/SourceSansProLight-boldItalic.fntdata"/><Relationship Id="rId60" Type="http://schemas.openxmlformats.org/officeDocument/2006/relationships/font" Target="fonts/Roboto-regular.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GoogleSans-bold.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6cc99fdce_0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6cc99f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6cc99fdce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6cc99fdce_0_1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6cc99fdce_0_1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46cc99fdce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6cc99fdce_0_1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46cc99fdce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6cc99fdce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6cc99fdc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6cc99fdce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6cc99fdc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6cc99fdce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6cc99fdc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6cc99fdce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6cc99fdc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6cc99fdce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6cc99fdc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46cc99fdce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6cc99fdc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6cc99fdc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46cc99fdc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6cc99fdce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6cc99fdce_0_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6cc99fdce_0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6cc99fdc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6cc99fdce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6cc99fdc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46cc99fdce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46cc99fdce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6cc99fdc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6cc99fdc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6cc99fdc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6cc99fdc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46cc99fdc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6cc99fdc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6cc99fdc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6cc99fdc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46cc99fdc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46cc99fdc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6cc99fdce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6cc99fdc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6cc99fdce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6cc99fdc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6cc99fdce_0_1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6cc99fd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6cc99fdce_0_2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46cc99fdce_0_2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46cc99fdce_0_3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46cc99fdce_0_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6cc99fdce_0_3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46cc99fdce_0_3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46cc99fdce_0_3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46cc99fdce_0_3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46cc99fdce_0_3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46cc99fdce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46cc99fdce_0_3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46cc99fdce_0_3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46cc99fdce_0_3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46cc99fdce_0_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6cc99fdce_0_4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46cc99fdce_0_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46cc99fdce_0_4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g46cc99fdce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6cc99fdce_0_8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46cc99fdce_0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6cc99fdce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6cc99fdce_0_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6cc99fdce_0_88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46cc99fdce_0_8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6cc99fdce_0_9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g46cc99fdce_0_9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46cc99fdce_0_9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46cc99fdce_0_9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6cc99fdce_0_9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46cc99fdce_0_9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46cc99fdce_0_11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g46cc99fdce_0_1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6cc99fdce_0_12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g46cc99fdce_0_1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Google Shape;1827;g46cc99fdce_0_13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g46cc99fdce_0_13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2" name="Shape 1922"/>
        <p:cNvGrpSpPr/>
        <p:nvPr/>
      </p:nvGrpSpPr>
      <p:grpSpPr>
        <a:xfrm>
          <a:off x="0" y="0"/>
          <a:ext cx="0" cy="0"/>
          <a:chOff x="0" y="0"/>
          <a:chExt cx="0" cy="0"/>
        </a:xfrm>
      </p:grpSpPr>
      <p:sp>
        <p:nvSpPr>
          <p:cNvPr id="1923" name="Google Shape;1923;g46cc99fdce_0_14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g46cc99fdce_0_14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46cc99fdce_0_15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46cc99fdce_0_1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6cc99fdc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6cc99fdc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6cc99fdc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6cc99fd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6cc99fdce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6cc99fdc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6cc99fdce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6cc99fdc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6cc99fdce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6cc99fdc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9.jp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gi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gif"/><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gif"/><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2.jp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4.png"/><Relationship Id="rId3"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jpg"/><Relationship Id="rId3" Type="http://schemas.openxmlformats.org/officeDocument/2006/relationships/image" Target="../media/image4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50" lIns="91450" spcFirstLastPara="1" rIns="91450" wrap="square" tIns="91450"/>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50" lIns="91450" spcFirstLastPara="1" rIns="91450" wrap="square" tIns="91450"/>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50" lIns="91450" spcFirstLastPara="1" rIns="91450" wrap="square" tIns="91450"/>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50" lIns="91450" spcFirstLastPara="1" rIns="91450" wrap="square" tIns="9145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50" lIns="91450" spcFirstLastPara="1" rIns="91450" wrap="square" tIns="91450"/>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50" lIns="91450" spcFirstLastPara="1" rIns="91450" wrap="square" tIns="9145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4000200" cy="3416400"/>
          </a:xfrm>
          <a:prstGeom prst="rect">
            <a:avLst/>
          </a:prstGeom>
        </p:spPr>
        <p:txBody>
          <a:bodyPr anchorCtr="0" anchor="t" bIns="91450" lIns="91450" spcFirstLastPara="1" rIns="91450" wrap="square" tIns="91450"/>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4000200" cy="3416400"/>
          </a:xfrm>
          <a:prstGeom prst="rect">
            <a:avLst/>
          </a:prstGeom>
        </p:spPr>
        <p:txBody>
          <a:bodyPr anchorCtr="0" anchor="t" bIns="91450" lIns="91450" spcFirstLastPara="1" rIns="91450" wrap="square" tIns="91450"/>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50" lIns="91450" spcFirstLastPara="1" rIns="91450" wrap="square" tIns="9145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50" lIns="91450" spcFirstLastPara="1" rIns="91450" wrap="square" tIns="9145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50" lIns="91450" spcFirstLastPara="1" rIns="91450" wrap="square" tIns="91450"/>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50" lIns="91450" spcFirstLastPara="1" rIns="91450" wrap="square" tIns="9145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50" lIns="91450" spcFirstLastPara="1" rIns="91450" wrap="square" tIns="91450"/>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50" lIns="91450" spcFirstLastPara="1" rIns="91450" wrap="square" tIns="91450"/>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50" lIns="91450" spcFirstLastPara="1" rIns="91450" wrap="square" tIns="91450"/>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50" lIns="91450" spcFirstLastPara="1" rIns="91450" wrap="square" tIns="91450"/>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50" lIns="91450" spcFirstLastPara="1" rIns="91450" wrap="square" tIns="91450"/>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50" lIns="91450" spcFirstLastPara="1" rIns="91450" wrap="square" tIns="91450"/>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50" lIns="91450" spcFirstLastPara="1" rIns="91450" wrap="square" tIns="914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ype Styles" showMasterSp="0">
  <p:cSld name="intro">
    <p:bg>
      <p:bgPr>
        <a:solidFill>
          <a:srgbClr val="FFFFFF"/>
        </a:solidFill>
      </p:bgPr>
    </p:bg>
    <p:spTree>
      <p:nvGrpSpPr>
        <p:cNvPr id="98" name="Shape 98"/>
        <p:cNvGrpSpPr/>
        <p:nvPr/>
      </p:nvGrpSpPr>
      <p:grpSpPr>
        <a:xfrm>
          <a:off x="0" y="0"/>
          <a:ext cx="0" cy="0"/>
          <a:chOff x="0" y="0"/>
          <a:chExt cx="0" cy="0"/>
        </a:xfrm>
      </p:grpSpPr>
      <p:pic>
        <p:nvPicPr>
          <p:cNvPr id="99" name="Google Shape;99;p26"/>
          <p:cNvPicPr preferRelativeResize="0"/>
          <p:nvPr/>
        </p:nvPicPr>
        <p:blipFill>
          <a:blip r:embed="rId2">
            <a:alphaModFix amt="0"/>
          </a:blip>
          <a:stretch>
            <a:fillRect/>
          </a:stretch>
        </p:blipFill>
        <p:spPr>
          <a:xfrm>
            <a:off x="7659975" y="474038"/>
            <a:ext cx="600075" cy="192619"/>
          </a:xfrm>
          <a:prstGeom prst="rect">
            <a:avLst/>
          </a:prstGeom>
          <a:noFill/>
          <a:ln>
            <a:noFill/>
          </a:ln>
        </p:spPr>
      </p:pic>
      <p:sp>
        <p:nvSpPr>
          <p:cNvPr id="100" name="Google Shape;100;p26"/>
          <p:cNvSpPr txBox="1"/>
          <p:nvPr>
            <p:ph type="title"/>
          </p:nvPr>
        </p:nvSpPr>
        <p:spPr>
          <a:xfrm>
            <a:off x="810300" y="1234472"/>
            <a:ext cx="6822600" cy="903900"/>
          </a:xfrm>
          <a:prstGeom prst="rect">
            <a:avLst/>
          </a:prstGeom>
        </p:spPr>
        <p:txBody>
          <a:bodyPr anchorCtr="0" anchor="t" bIns="34275" lIns="34275" spcFirstLastPara="1" rIns="34275" wrap="square" tIns="34275"/>
          <a:lstStyle>
            <a:lvl1pPr lvl="0" rtl="0">
              <a:lnSpc>
                <a:spcPct val="115000"/>
              </a:lnSpc>
              <a:spcBef>
                <a:spcPts val="0"/>
              </a:spcBef>
              <a:spcAft>
                <a:spcPts val="0"/>
              </a:spcAft>
              <a:buNone/>
              <a:defRPr sz="4100">
                <a:solidFill>
                  <a:srgbClr val="536DFE"/>
                </a:solidFill>
                <a:latin typeface="Google Sans"/>
                <a:ea typeface="Google Sans"/>
                <a:cs typeface="Google Sans"/>
                <a:sym typeface="Google Sans"/>
              </a:defRPr>
            </a:lvl1pPr>
            <a:lvl2pPr lvl="1" rtl="0">
              <a:spcBef>
                <a:spcPts val="0"/>
              </a:spcBef>
              <a:spcAft>
                <a:spcPts val="0"/>
              </a:spcAft>
              <a:buNone/>
              <a:defRPr sz="4100">
                <a:solidFill>
                  <a:srgbClr val="536DFE"/>
                </a:solidFill>
                <a:latin typeface="Google Sans"/>
                <a:ea typeface="Google Sans"/>
                <a:cs typeface="Google Sans"/>
                <a:sym typeface="Google Sans"/>
              </a:defRPr>
            </a:lvl2pPr>
            <a:lvl3pPr lvl="2" rtl="0">
              <a:spcBef>
                <a:spcPts val="0"/>
              </a:spcBef>
              <a:spcAft>
                <a:spcPts val="0"/>
              </a:spcAft>
              <a:buNone/>
              <a:defRPr sz="4100">
                <a:solidFill>
                  <a:srgbClr val="536DFE"/>
                </a:solidFill>
                <a:latin typeface="Google Sans"/>
                <a:ea typeface="Google Sans"/>
                <a:cs typeface="Google Sans"/>
                <a:sym typeface="Google Sans"/>
              </a:defRPr>
            </a:lvl3pPr>
            <a:lvl4pPr lvl="3" rtl="0">
              <a:spcBef>
                <a:spcPts val="0"/>
              </a:spcBef>
              <a:spcAft>
                <a:spcPts val="0"/>
              </a:spcAft>
              <a:buNone/>
              <a:defRPr sz="4100">
                <a:solidFill>
                  <a:srgbClr val="536DFE"/>
                </a:solidFill>
                <a:latin typeface="Google Sans"/>
                <a:ea typeface="Google Sans"/>
                <a:cs typeface="Google Sans"/>
                <a:sym typeface="Google Sans"/>
              </a:defRPr>
            </a:lvl4pPr>
            <a:lvl5pPr lvl="4" rtl="0">
              <a:spcBef>
                <a:spcPts val="0"/>
              </a:spcBef>
              <a:spcAft>
                <a:spcPts val="0"/>
              </a:spcAft>
              <a:buNone/>
              <a:defRPr sz="4100">
                <a:solidFill>
                  <a:srgbClr val="536DFE"/>
                </a:solidFill>
                <a:latin typeface="Google Sans"/>
                <a:ea typeface="Google Sans"/>
                <a:cs typeface="Google Sans"/>
                <a:sym typeface="Google Sans"/>
              </a:defRPr>
            </a:lvl5pPr>
            <a:lvl6pPr lvl="5" rtl="0">
              <a:spcBef>
                <a:spcPts val="0"/>
              </a:spcBef>
              <a:spcAft>
                <a:spcPts val="0"/>
              </a:spcAft>
              <a:buNone/>
              <a:defRPr sz="4100">
                <a:solidFill>
                  <a:srgbClr val="536DFE"/>
                </a:solidFill>
                <a:latin typeface="Google Sans"/>
                <a:ea typeface="Google Sans"/>
                <a:cs typeface="Google Sans"/>
                <a:sym typeface="Google Sans"/>
              </a:defRPr>
            </a:lvl6pPr>
            <a:lvl7pPr lvl="6" rtl="0">
              <a:spcBef>
                <a:spcPts val="0"/>
              </a:spcBef>
              <a:spcAft>
                <a:spcPts val="0"/>
              </a:spcAft>
              <a:buNone/>
              <a:defRPr sz="4100">
                <a:solidFill>
                  <a:srgbClr val="536DFE"/>
                </a:solidFill>
                <a:latin typeface="Google Sans"/>
                <a:ea typeface="Google Sans"/>
                <a:cs typeface="Google Sans"/>
                <a:sym typeface="Google Sans"/>
              </a:defRPr>
            </a:lvl7pPr>
            <a:lvl8pPr lvl="7" rtl="0">
              <a:spcBef>
                <a:spcPts val="0"/>
              </a:spcBef>
              <a:spcAft>
                <a:spcPts val="0"/>
              </a:spcAft>
              <a:buNone/>
              <a:defRPr sz="4100">
                <a:solidFill>
                  <a:srgbClr val="536DFE"/>
                </a:solidFill>
                <a:latin typeface="Google Sans"/>
                <a:ea typeface="Google Sans"/>
                <a:cs typeface="Google Sans"/>
                <a:sym typeface="Google Sans"/>
              </a:defRPr>
            </a:lvl8pPr>
            <a:lvl9pPr lvl="8" rtl="0">
              <a:spcBef>
                <a:spcPts val="0"/>
              </a:spcBef>
              <a:spcAft>
                <a:spcPts val="0"/>
              </a:spcAft>
              <a:buNone/>
              <a:defRPr sz="4100">
                <a:solidFill>
                  <a:srgbClr val="536DFE"/>
                </a:solidFill>
                <a:latin typeface="Google Sans"/>
                <a:ea typeface="Google Sans"/>
                <a:cs typeface="Google Sans"/>
                <a:sym typeface="Google Sans"/>
              </a:defRPr>
            </a:lvl9pPr>
          </a:lstStyle>
          <a:p/>
        </p:txBody>
      </p:sp>
      <p:sp>
        <p:nvSpPr>
          <p:cNvPr id="101" name="Google Shape;101;p26"/>
          <p:cNvSpPr txBox="1"/>
          <p:nvPr>
            <p:ph idx="1" type="subTitle"/>
          </p:nvPr>
        </p:nvSpPr>
        <p:spPr>
          <a:xfrm>
            <a:off x="810300" y="2024034"/>
            <a:ext cx="7360200" cy="497400"/>
          </a:xfrm>
          <a:prstGeom prst="rect">
            <a:avLst/>
          </a:prstGeom>
        </p:spPr>
        <p:txBody>
          <a:bodyPr anchorCtr="0" anchor="t" bIns="34275" lIns="34275" spcFirstLastPara="1" rIns="34275" wrap="square" tIns="34275"/>
          <a:lstStyle>
            <a:lvl1pPr lvl="0" rtl="0">
              <a:lnSpc>
                <a:spcPct val="150000"/>
              </a:lnSpc>
              <a:spcBef>
                <a:spcPts val="0"/>
              </a:spcBef>
              <a:spcAft>
                <a:spcPts val="0"/>
              </a:spcAft>
              <a:buNone/>
              <a:defRPr sz="2400">
                <a:solidFill>
                  <a:srgbClr val="536DFE"/>
                </a:solidFill>
                <a:latin typeface="Google Sans"/>
                <a:ea typeface="Google Sans"/>
                <a:cs typeface="Google Sans"/>
                <a:sym typeface="Google Sans"/>
              </a:defRPr>
            </a:lvl1pPr>
            <a:lvl2pPr lvl="1" rtl="0">
              <a:spcBef>
                <a:spcPts val="0"/>
              </a:spcBef>
              <a:spcAft>
                <a:spcPts val="0"/>
              </a:spcAft>
              <a:buNone/>
              <a:defRPr sz="2400">
                <a:solidFill>
                  <a:srgbClr val="536DFE"/>
                </a:solidFill>
                <a:latin typeface="Google Sans"/>
                <a:ea typeface="Google Sans"/>
                <a:cs typeface="Google Sans"/>
                <a:sym typeface="Google Sans"/>
              </a:defRPr>
            </a:lvl2pPr>
            <a:lvl3pPr lvl="2" rtl="0">
              <a:spcBef>
                <a:spcPts val="0"/>
              </a:spcBef>
              <a:spcAft>
                <a:spcPts val="0"/>
              </a:spcAft>
              <a:buNone/>
              <a:defRPr sz="2400">
                <a:solidFill>
                  <a:srgbClr val="536DFE"/>
                </a:solidFill>
                <a:latin typeface="Google Sans"/>
                <a:ea typeface="Google Sans"/>
                <a:cs typeface="Google Sans"/>
                <a:sym typeface="Google Sans"/>
              </a:defRPr>
            </a:lvl3pPr>
            <a:lvl4pPr lvl="3" rtl="0">
              <a:spcBef>
                <a:spcPts val="0"/>
              </a:spcBef>
              <a:spcAft>
                <a:spcPts val="0"/>
              </a:spcAft>
              <a:buNone/>
              <a:defRPr sz="2400">
                <a:solidFill>
                  <a:srgbClr val="536DFE"/>
                </a:solidFill>
                <a:latin typeface="Google Sans"/>
                <a:ea typeface="Google Sans"/>
                <a:cs typeface="Google Sans"/>
                <a:sym typeface="Google Sans"/>
              </a:defRPr>
            </a:lvl4pPr>
            <a:lvl5pPr lvl="4" rtl="0">
              <a:spcBef>
                <a:spcPts val="0"/>
              </a:spcBef>
              <a:spcAft>
                <a:spcPts val="0"/>
              </a:spcAft>
              <a:buNone/>
              <a:defRPr sz="2400">
                <a:solidFill>
                  <a:srgbClr val="536DFE"/>
                </a:solidFill>
                <a:latin typeface="Google Sans"/>
                <a:ea typeface="Google Sans"/>
                <a:cs typeface="Google Sans"/>
                <a:sym typeface="Google Sans"/>
              </a:defRPr>
            </a:lvl5pPr>
            <a:lvl6pPr lvl="5" rtl="0">
              <a:spcBef>
                <a:spcPts val="0"/>
              </a:spcBef>
              <a:spcAft>
                <a:spcPts val="0"/>
              </a:spcAft>
              <a:buNone/>
              <a:defRPr sz="2400">
                <a:solidFill>
                  <a:srgbClr val="536DFE"/>
                </a:solidFill>
                <a:latin typeface="Google Sans"/>
                <a:ea typeface="Google Sans"/>
                <a:cs typeface="Google Sans"/>
                <a:sym typeface="Google Sans"/>
              </a:defRPr>
            </a:lvl6pPr>
            <a:lvl7pPr lvl="6" rtl="0">
              <a:spcBef>
                <a:spcPts val="0"/>
              </a:spcBef>
              <a:spcAft>
                <a:spcPts val="0"/>
              </a:spcAft>
              <a:buNone/>
              <a:defRPr sz="2400">
                <a:solidFill>
                  <a:srgbClr val="536DFE"/>
                </a:solidFill>
                <a:latin typeface="Google Sans"/>
                <a:ea typeface="Google Sans"/>
                <a:cs typeface="Google Sans"/>
                <a:sym typeface="Google Sans"/>
              </a:defRPr>
            </a:lvl7pPr>
            <a:lvl8pPr lvl="7" rtl="0">
              <a:spcBef>
                <a:spcPts val="0"/>
              </a:spcBef>
              <a:spcAft>
                <a:spcPts val="0"/>
              </a:spcAft>
              <a:buNone/>
              <a:defRPr sz="2400">
                <a:solidFill>
                  <a:srgbClr val="536DFE"/>
                </a:solidFill>
                <a:latin typeface="Google Sans"/>
                <a:ea typeface="Google Sans"/>
                <a:cs typeface="Google Sans"/>
                <a:sym typeface="Google Sans"/>
              </a:defRPr>
            </a:lvl8pPr>
            <a:lvl9pPr lvl="8" rtl="0">
              <a:spcBef>
                <a:spcPts val="0"/>
              </a:spcBef>
              <a:spcAft>
                <a:spcPts val="0"/>
              </a:spcAft>
              <a:buNone/>
              <a:defRPr sz="2400">
                <a:solidFill>
                  <a:srgbClr val="536DFE"/>
                </a:solidFill>
                <a:latin typeface="Google Sans"/>
                <a:ea typeface="Google Sans"/>
                <a:cs typeface="Google Sans"/>
                <a:sym typeface="Google Sans"/>
              </a:defRPr>
            </a:lvl9pPr>
          </a:lstStyle>
          <a:p/>
        </p:txBody>
      </p:sp>
      <p:sp>
        <p:nvSpPr>
          <p:cNvPr id="102" name="Google Shape;102;p26"/>
          <p:cNvSpPr txBox="1"/>
          <p:nvPr>
            <p:ph idx="2" type="body"/>
          </p:nvPr>
        </p:nvSpPr>
        <p:spPr>
          <a:xfrm>
            <a:off x="810300" y="2580309"/>
            <a:ext cx="6116100" cy="2923200"/>
          </a:xfrm>
          <a:prstGeom prst="rect">
            <a:avLst/>
          </a:prstGeom>
        </p:spPr>
        <p:txBody>
          <a:bodyPr anchorCtr="0" anchor="t" bIns="34275" lIns="34275" spcFirstLastPara="1" rIns="34275" wrap="square" tIns="34275"/>
          <a:lstStyle>
            <a:lvl1pPr indent="-323850" lvl="0" marL="457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9pPr>
          </a:lstStyle>
          <a:p/>
        </p:txBody>
      </p:sp>
      <p:pic>
        <p:nvPicPr>
          <p:cNvPr id="103" name="Google Shape;103;p26"/>
          <p:cNvPicPr preferRelativeResize="0"/>
          <p:nvPr/>
        </p:nvPicPr>
        <p:blipFill rotWithShape="1">
          <a:blip r:embed="rId3">
            <a:alphaModFix/>
          </a:blip>
          <a:srcRect b="0" l="0" r="81037" t="0"/>
          <a:stretch/>
        </p:blipFill>
        <p:spPr>
          <a:xfrm>
            <a:off x="8109172" y="4376642"/>
            <a:ext cx="609001" cy="7093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itle Side" showMasterSp="0">
  <p:cSld name="Segway Side">
    <p:bg>
      <p:bgPr>
        <a:solidFill>
          <a:srgbClr val="FFFFFF"/>
        </a:solidFill>
      </p:bgPr>
    </p:bg>
    <p:spTree>
      <p:nvGrpSpPr>
        <p:cNvPr id="104" name="Shape 104"/>
        <p:cNvGrpSpPr/>
        <p:nvPr/>
      </p:nvGrpSpPr>
      <p:grpSpPr>
        <a:xfrm>
          <a:off x="0" y="0"/>
          <a:ext cx="0" cy="0"/>
          <a:chOff x="0" y="0"/>
          <a:chExt cx="0" cy="0"/>
        </a:xfrm>
      </p:grpSpPr>
      <p:pic>
        <p:nvPicPr>
          <p:cNvPr id="105" name="Google Shape;105;p27"/>
          <p:cNvPicPr preferRelativeResize="0"/>
          <p:nvPr/>
        </p:nvPicPr>
        <p:blipFill>
          <a:blip r:embed="rId2">
            <a:alphaModFix amt="0"/>
          </a:blip>
          <a:stretch>
            <a:fillRect/>
          </a:stretch>
        </p:blipFill>
        <p:spPr>
          <a:xfrm>
            <a:off x="7659975" y="474038"/>
            <a:ext cx="600075" cy="192619"/>
          </a:xfrm>
          <a:prstGeom prst="rect">
            <a:avLst/>
          </a:prstGeom>
          <a:noFill/>
          <a:ln>
            <a:noFill/>
          </a:ln>
        </p:spPr>
      </p:pic>
      <p:pic>
        <p:nvPicPr>
          <p:cNvPr id="106" name="Google Shape;106;p27"/>
          <p:cNvPicPr preferRelativeResize="0"/>
          <p:nvPr/>
        </p:nvPicPr>
        <p:blipFill rotWithShape="1">
          <a:blip r:embed="rId3">
            <a:alphaModFix/>
          </a:blip>
          <a:srcRect b="0" l="0" r="51390" t="0"/>
          <a:stretch/>
        </p:blipFill>
        <p:spPr>
          <a:xfrm rot="5400000">
            <a:off x="5651928" y="159699"/>
            <a:ext cx="2502434" cy="2895103"/>
          </a:xfrm>
          <a:prstGeom prst="rect">
            <a:avLst/>
          </a:prstGeom>
          <a:noFill/>
          <a:ln>
            <a:noFill/>
          </a:ln>
        </p:spPr>
      </p:pic>
      <p:sp>
        <p:nvSpPr>
          <p:cNvPr id="107" name="Google Shape;107;p27"/>
          <p:cNvSpPr txBox="1"/>
          <p:nvPr>
            <p:ph type="title"/>
          </p:nvPr>
        </p:nvSpPr>
        <p:spPr>
          <a:xfrm>
            <a:off x="808406" y="2950622"/>
            <a:ext cx="4866600" cy="7272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108" name="Google Shape;108;p27"/>
          <p:cNvSpPr txBox="1"/>
          <p:nvPr>
            <p:ph idx="1" type="subTitle"/>
          </p:nvPr>
        </p:nvSpPr>
        <p:spPr>
          <a:xfrm>
            <a:off x="808406" y="3677709"/>
            <a:ext cx="4413600" cy="5796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pic>
        <p:nvPicPr>
          <p:cNvPr id="109" name="Google Shape;109;p27"/>
          <p:cNvPicPr preferRelativeResize="0"/>
          <p:nvPr/>
        </p:nvPicPr>
        <p:blipFill rotWithShape="1">
          <a:blip r:embed="rId4">
            <a:alphaModFix/>
          </a:blip>
          <a:srcRect b="504" l="0" r="0" t="504"/>
          <a:stretch/>
        </p:blipFill>
        <p:spPr>
          <a:xfrm>
            <a:off x="803250" y="307573"/>
            <a:ext cx="600075" cy="428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itle Side 2" showMasterSp="0">
  <p:cSld name="Segway Side_1_2">
    <p:bg>
      <p:bgPr>
        <a:solidFill>
          <a:srgbClr val="FFFFFF"/>
        </a:solidFill>
      </p:bgPr>
    </p:bg>
    <p:spTree>
      <p:nvGrpSpPr>
        <p:cNvPr id="110" name="Shape 110"/>
        <p:cNvGrpSpPr/>
        <p:nvPr/>
      </p:nvGrpSpPr>
      <p:grpSpPr>
        <a:xfrm>
          <a:off x="0" y="0"/>
          <a:ext cx="0" cy="0"/>
          <a:chOff x="0" y="0"/>
          <a:chExt cx="0" cy="0"/>
        </a:xfrm>
      </p:grpSpPr>
      <p:pic>
        <p:nvPicPr>
          <p:cNvPr id="111" name="Google Shape;111;p28"/>
          <p:cNvPicPr preferRelativeResize="0"/>
          <p:nvPr/>
        </p:nvPicPr>
        <p:blipFill>
          <a:blip r:embed="rId2">
            <a:alphaModFix amt="0"/>
          </a:blip>
          <a:stretch>
            <a:fillRect/>
          </a:stretch>
        </p:blipFill>
        <p:spPr>
          <a:xfrm>
            <a:off x="7659975" y="474038"/>
            <a:ext cx="600075" cy="192619"/>
          </a:xfrm>
          <a:prstGeom prst="rect">
            <a:avLst/>
          </a:prstGeom>
          <a:noFill/>
          <a:ln>
            <a:noFill/>
          </a:ln>
        </p:spPr>
      </p:pic>
      <p:pic>
        <p:nvPicPr>
          <p:cNvPr id="112" name="Google Shape;112;p28"/>
          <p:cNvPicPr preferRelativeResize="0"/>
          <p:nvPr/>
        </p:nvPicPr>
        <p:blipFill rotWithShape="1">
          <a:blip r:embed="rId3">
            <a:alphaModFix/>
          </a:blip>
          <a:srcRect b="1783" l="0" r="0" t="1783"/>
          <a:stretch/>
        </p:blipFill>
        <p:spPr>
          <a:xfrm rot="10800000">
            <a:off x="6029155" y="1120802"/>
            <a:ext cx="2426785" cy="3721236"/>
          </a:xfrm>
          <a:prstGeom prst="rect">
            <a:avLst/>
          </a:prstGeom>
          <a:noFill/>
          <a:ln>
            <a:noFill/>
          </a:ln>
        </p:spPr>
      </p:pic>
      <p:pic>
        <p:nvPicPr>
          <p:cNvPr id="113" name="Google Shape;113;p28"/>
          <p:cNvPicPr preferRelativeResize="0"/>
          <p:nvPr/>
        </p:nvPicPr>
        <p:blipFill rotWithShape="1">
          <a:blip r:embed="rId4">
            <a:alphaModFix/>
          </a:blip>
          <a:srcRect b="504" l="0" r="0" t="504"/>
          <a:stretch/>
        </p:blipFill>
        <p:spPr>
          <a:xfrm>
            <a:off x="803250" y="307573"/>
            <a:ext cx="600075" cy="428625"/>
          </a:xfrm>
          <a:prstGeom prst="rect">
            <a:avLst/>
          </a:prstGeom>
          <a:noFill/>
          <a:ln>
            <a:noFill/>
          </a:ln>
        </p:spPr>
      </p:pic>
      <p:sp>
        <p:nvSpPr>
          <p:cNvPr id="114" name="Google Shape;114;p28"/>
          <p:cNvSpPr txBox="1"/>
          <p:nvPr>
            <p:ph type="title"/>
          </p:nvPr>
        </p:nvSpPr>
        <p:spPr>
          <a:xfrm>
            <a:off x="808406" y="2950622"/>
            <a:ext cx="4866600" cy="7272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115" name="Google Shape;115;p28"/>
          <p:cNvSpPr txBox="1"/>
          <p:nvPr>
            <p:ph idx="1" type="subTitle"/>
          </p:nvPr>
        </p:nvSpPr>
        <p:spPr>
          <a:xfrm>
            <a:off x="808406" y="3677709"/>
            <a:ext cx="4413600" cy="5796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1">
  <p:cSld name="CUSTOM_2">
    <p:bg>
      <p:bgPr>
        <a:solidFill>
          <a:srgbClr val="536DFE"/>
        </a:solidFill>
      </p:bgPr>
    </p:bg>
    <p:spTree>
      <p:nvGrpSpPr>
        <p:cNvPr id="116" name="Shape 116"/>
        <p:cNvGrpSpPr/>
        <p:nvPr/>
      </p:nvGrpSpPr>
      <p:grpSpPr>
        <a:xfrm>
          <a:off x="0" y="0"/>
          <a:ext cx="0" cy="0"/>
          <a:chOff x="0" y="0"/>
          <a:chExt cx="0" cy="0"/>
        </a:xfrm>
      </p:grpSpPr>
      <p:pic>
        <p:nvPicPr>
          <p:cNvPr id="117" name="Google Shape;117;p29"/>
          <p:cNvPicPr preferRelativeResize="0"/>
          <p:nvPr/>
        </p:nvPicPr>
        <p:blipFill>
          <a:blip r:embed="rId2">
            <a:alphaModFix/>
          </a:blip>
          <a:stretch>
            <a:fillRect/>
          </a:stretch>
        </p:blipFill>
        <p:spPr>
          <a:xfrm>
            <a:off x="982453" y="550969"/>
            <a:ext cx="7179084" cy="404156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2">
  <p:cSld name="CUSTOM_3">
    <p:bg>
      <p:bgPr>
        <a:solidFill>
          <a:srgbClr val="1CE8B5"/>
        </a:solidFill>
      </p:bgPr>
    </p:bg>
    <p:spTree>
      <p:nvGrpSpPr>
        <p:cNvPr id="118" name="Shape 118"/>
        <p:cNvGrpSpPr/>
        <p:nvPr/>
      </p:nvGrpSpPr>
      <p:grpSpPr>
        <a:xfrm>
          <a:off x="0" y="0"/>
          <a:ext cx="0" cy="0"/>
          <a:chOff x="0" y="0"/>
          <a:chExt cx="0" cy="0"/>
        </a:xfrm>
      </p:grpSpPr>
      <p:pic>
        <p:nvPicPr>
          <p:cNvPr id="119" name="Google Shape;119;p30"/>
          <p:cNvPicPr preferRelativeResize="0"/>
          <p:nvPr/>
        </p:nvPicPr>
        <p:blipFill rotWithShape="1">
          <a:blip r:embed="rId2">
            <a:alphaModFix/>
          </a:blip>
          <a:srcRect b="0" l="0" r="0" t="0"/>
          <a:stretch/>
        </p:blipFill>
        <p:spPr>
          <a:xfrm>
            <a:off x="0" y="-10"/>
            <a:ext cx="9144000" cy="514350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igo Title Slide" showMasterSp="0">
  <p:cSld name="Sample Light Slide">
    <p:bg>
      <p:bgPr>
        <a:solidFill>
          <a:srgbClr val="536DFE"/>
        </a:solidFill>
      </p:bgPr>
    </p:bg>
    <p:spTree>
      <p:nvGrpSpPr>
        <p:cNvPr id="120" name="Shape 120"/>
        <p:cNvGrpSpPr/>
        <p:nvPr/>
      </p:nvGrpSpPr>
      <p:grpSpPr>
        <a:xfrm>
          <a:off x="0" y="0"/>
          <a:ext cx="0" cy="0"/>
          <a:chOff x="0" y="0"/>
          <a:chExt cx="0" cy="0"/>
        </a:xfrm>
      </p:grpSpPr>
      <p:pic>
        <p:nvPicPr>
          <p:cNvPr id="121" name="Google Shape;121;p31"/>
          <p:cNvPicPr preferRelativeResize="0"/>
          <p:nvPr/>
        </p:nvPicPr>
        <p:blipFill rotWithShape="1">
          <a:blip r:embed="rId2">
            <a:alphaModFix/>
          </a:blip>
          <a:srcRect b="14285" l="0" r="0" t="14285"/>
          <a:stretch/>
        </p:blipFill>
        <p:spPr>
          <a:xfrm>
            <a:off x="653147" y="209048"/>
            <a:ext cx="879178" cy="627975"/>
          </a:xfrm>
          <a:prstGeom prst="rect">
            <a:avLst/>
          </a:prstGeom>
          <a:noFill/>
          <a:ln>
            <a:noFill/>
          </a:ln>
        </p:spPr>
      </p:pic>
      <p:pic>
        <p:nvPicPr>
          <p:cNvPr id="122" name="Google Shape;122;p31"/>
          <p:cNvPicPr preferRelativeResize="0"/>
          <p:nvPr/>
        </p:nvPicPr>
        <p:blipFill rotWithShape="1">
          <a:blip r:embed="rId3">
            <a:alphaModFix/>
          </a:blip>
          <a:srcRect b="0" l="0" r="0" t="0"/>
          <a:stretch/>
        </p:blipFill>
        <p:spPr>
          <a:xfrm>
            <a:off x="6301969" y="2728144"/>
            <a:ext cx="2320022" cy="2320012"/>
          </a:xfrm>
          <a:prstGeom prst="rect">
            <a:avLst/>
          </a:prstGeom>
          <a:noFill/>
          <a:ln>
            <a:noFill/>
          </a:ln>
        </p:spPr>
      </p:pic>
      <p:sp>
        <p:nvSpPr>
          <p:cNvPr id="123" name="Google Shape;123;p31"/>
          <p:cNvSpPr txBox="1"/>
          <p:nvPr>
            <p:ph type="title"/>
          </p:nvPr>
        </p:nvSpPr>
        <p:spPr>
          <a:xfrm>
            <a:off x="808406" y="2950622"/>
            <a:ext cx="4866600" cy="7272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24" name="Google Shape;124;p31"/>
          <p:cNvSpPr txBox="1"/>
          <p:nvPr>
            <p:ph idx="1" type="subTitle"/>
          </p:nvPr>
        </p:nvSpPr>
        <p:spPr>
          <a:xfrm>
            <a:off x="808406" y="3677709"/>
            <a:ext cx="4413600" cy="5796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ange Title Slide" showMasterSp="0">
  <p:cSld name="Sample Light Slide_1">
    <p:bg>
      <p:bgPr>
        <a:solidFill>
          <a:srgbClr val="FF6C00"/>
        </a:solidFill>
      </p:bgPr>
    </p:bg>
    <p:spTree>
      <p:nvGrpSpPr>
        <p:cNvPr id="125" name="Shape 125"/>
        <p:cNvGrpSpPr/>
        <p:nvPr/>
      </p:nvGrpSpPr>
      <p:grpSpPr>
        <a:xfrm>
          <a:off x="0" y="0"/>
          <a:ext cx="0" cy="0"/>
          <a:chOff x="0" y="0"/>
          <a:chExt cx="0" cy="0"/>
        </a:xfrm>
      </p:grpSpPr>
      <p:pic>
        <p:nvPicPr>
          <p:cNvPr id="126" name="Google Shape;126;p32"/>
          <p:cNvPicPr preferRelativeResize="0"/>
          <p:nvPr/>
        </p:nvPicPr>
        <p:blipFill rotWithShape="1">
          <a:blip r:embed="rId2">
            <a:alphaModFix/>
          </a:blip>
          <a:srcRect b="0" l="0" r="0" t="0"/>
          <a:stretch/>
        </p:blipFill>
        <p:spPr>
          <a:xfrm>
            <a:off x="6306019" y="2736820"/>
            <a:ext cx="2324662" cy="2324662"/>
          </a:xfrm>
          <a:prstGeom prst="rect">
            <a:avLst/>
          </a:prstGeom>
          <a:noFill/>
          <a:ln>
            <a:noFill/>
          </a:ln>
        </p:spPr>
      </p:pic>
      <p:sp>
        <p:nvSpPr>
          <p:cNvPr id="127" name="Google Shape;127;p32"/>
          <p:cNvSpPr txBox="1"/>
          <p:nvPr>
            <p:ph type="title"/>
          </p:nvPr>
        </p:nvSpPr>
        <p:spPr>
          <a:xfrm>
            <a:off x="808406" y="2950622"/>
            <a:ext cx="4866600" cy="7272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28" name="Google Shape;128;p32"/>
          <p:cNvSpPr txBox="1"/>
          <p:nvPr>
            <p:ph idx="1" type="subTitle"/>
          </p:nvPr>
        </p:nvSpPr>
        <p:spPr>
          <a:xfrm>
            <a:off x="808406" y="3677709"/>
            <a:ext cx="4413600" cy="5796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129" name="Google Shape;129;p32"/>
          <p:cNvPicPr preferRelativeResize="0"/>
          <p:nvPr/>
        </p:nvPicPr>
        <p:blipFill rotWithShape="1">
          <a:blip r:embed="rId3">
            <a:alphaModFix/>
          </a:blip>
          <a:srcRect b="14285" l="0" r="0" t="14285"/>
          <a:stretch/>
        </p:blipFill>
        <p:spPr>
          <a:xfrm>
            <a:off x="653147" y="209048"/>
            <a:ext cx="879178" cy="627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l Title Slide" showMasterSp="0">
  <p:cSld name="Photo blank">
    <p:bg>
      <p:bgPr>
        <a:solidFill>
          <a:srgbClr val="1CE8B5"/>
        </a:solidFill>
      </p:bgPr>
    </p:bg>
    <p:spTree>
      <p:nvGrpSpPr>
        <p:cNvPr id="130" name="Shape 130"/>
        <p:cNvGrpSpPr/>
        <p:nvPr/>
      </p:nvGrpSpPr>
      <p:grpSpPr>
        <a:xfrm>
          <a:off x="0" y="0"/>
          <a:ext cx="0" cy="0"/>
          <a:chOff x="0" y="0"/>
          <a:chExt cx="0" cy="0"/>
        </a:xfrm>
      </p:grpSpPr>
      <p:pic>
        <p:nvPicPr>
          <p:cNvPr id="131" name="Google Shape;131;p33"/>
          <p:cNvPicPr preferRelativeResize="0"/>
          <p:nvPr/>
        </p:nvPicPr>
        <p:blipFill rotWithShape="1">
          <a:blip r:embed="rId2">
            <a:alphaModFix/>
          </a:blip>
          <a:srcRect b="0" l="0" r="0" t="0"/>
          <a:stretch/>
        </p:blipFill>
        <p:spPr>
          <a:xfrm>
            <a:off x="6306019" y="2736825"/>
            <a:ext cx="2324662" cy="2324652"/>
          </a:xfrm>
          <a:prstGeom prst="rect">
            <a:avLst/>
          </a:prstGeom>
          <a:noFill/>
          <a:ln>
            <a:noFill/>
          </a:ln>
        </p:spPr>
      </p:pic>
      <p:sp>
        <p:nvSpPr>
          <p:cNvPr id="132" name="Google Shape;132;p33"/>
          <p:cNvSpPr txBox="1"/>
          <p:nvPr>
            <p:ph type="title"/>
          </p:nvPr>
        </p:nvSpPr>
        <p:spPr>
          <a:xfrm>
            <a:off x="808406" y="2950622"/>
            <a:ext cx="4866600" cy="7272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33" name="Google Shape;133;p33"/>
          <p:cNvSpPr txBox="1"/>
          <p:nvPr>
            <p:ph idx="1" type="subTitle"/>
          </p:nvPr>
        </p:nvSpPr>
        <p:spPr>
          <a:xfrm>
            <a:off x="808406" y="3677709"/>
            <a:ext cx="4413600" cy="5796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134" name="Google Shape;134;p33"/>
          <p:cNvPicPr preferRelativeResize="0"/>
          <p:nvPr/>
        </p:nvPicPr>
        <p:blipFill rotWithShape="1">
          <a:blip r:embed="rId3">
            <a:alphaModFix/>
          </a:blip>
          <a:srcRect b="14285" l="0" r="0" t="14285"/>
          <a:stretch/>
        </p:blipFill>
        <p:spPr>
          <a:xfrm>
            <a:off x="653147" y="209048"/>
            <a:ext cx="879178" cy="6279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lide w/ Blue">
  <p:cSld name="CUSTOM_1_1">
    <p:bg>
      <p:bgPr>
        <a:solidFill>
          <a:srgbClr val="FFFFFF"/>
        </a:solidFill>
      </p:bgPr>
    </p:bg>
    <p:spTree>
      <p:nvGrpSpPr>
        <p:cNvPr id="135" name="Shape 135"/>
        <p:cNvGrpSpPr/>
        <p:nvPr/>
      </p:nvGrpSpPr>
      <p:grpSpPr>
        <a:xfrm>
          <a:off x="0" y="0"/>
          <a:ext cx="0" cy="0"/>
          <a:chOff x="0" y="0"/>
          <a:chExt cx="0" cy="0"/>
        </a:xfrm>
      </p:grpSpPr>
      <p:sp>
        <p:nvSpPr>
          <p:cNvPr id="136" name="Google Shape;136;p34"/>
          <p:cNvSpPr txBox="1"/>
          <p:nvPr>
            <p:ph type="title"/>
          </p:nvPr>
        </p:nvSpPr>
        <p:spPr>
          <a:xfrm>
            <a:off x="810300" y="1234472"/>
            <a:ext cx="6822600" cy="903900"/>
          </a:xfrm>
          <a:prstGeom prst="rect">
            <a:avLst/>
          </a:prstGeom>
        </p:spPr>
        <p:txBody>
          <a:bodyPr anchorCtr="0" anchor="t" bIns="34275" lIns="34275" spcFirstLastPara="1" rIns="34275" wrap="square" tIns="34275"/>
          <a:lstStyle>
            <a:lvl1pPr lvl="0" rtl="0">
              <a:lnSpc>
                <a:spcPct val="115000"/>
              </a:lnSpc>
              <a:spcBef>
                <a:spcPts val="0"/>
              </a:spcBef>
              <a:spcAft>
                <a:spcPts val="0"/>
              </a:spcAft>
              <a:buNone/>
              <a:defRPr sz="4100">
                <a:solidFill>
                  <a:srgbClr val="536DFE"/>
                </a:solidFill>
                <a:latin typeface="Google Sans"/>
                <a:ea typeface="Google Sans"/>
                <a:cs typeface="Google Sans"/>
                <a:sym typeface="Google Sans"/>
              </a:defRPr>
            </a:lvl1pPr>
            <a:lvl2pPr lvl="1" rtl="0">
              <a:spcBef>
                <a:spcPts val="0"/>
              </a:spcBef>
              <a:spcAft>
                <a:spcPts val="0"/>
              </a:spcAft>
              <a:buNone/>
              <a:defRPr sz="4100">
                <a:solidFill>
                  <a:srgbClr val="536DFE"/>
                </a:solidFill>
                <a:latin typeface="Google Sans"/>
                <a:ea typeface="Google Sans"/>
                <a:cs typeface="Google Sans"/>
                <a:sym typeface="Google Sans"/>
              </a:defRPr>
            </a:lvl2pPr>
            <a:lvl3pPr lvl="2" rtl="0">
              <a:spcBef>
                <a:spcPts val="0"/>
              </a:spcBef>
              <a:spcAft>
                <a:spcPts val="0"/>
              </a:spcAft>
              <a:buNone/>
              <a:defRPr sz="4100">
                <a:solidFill>
                  <a:srgbClr val="536DFE"/>
                </a:solidFill>
                <a:latin typeface="Google Sans"/>
                <a:ea typeface="Google Sans"/>
                <a:cs typeface="Google Sans"/>
                <a:sym typeface="Google Sans"/>
              </a:defRPr>
            </a:lvl3pPr>
            <a:lvl4pPr lvl="3" rtl="0">
              <a:spcBef>
                <a:spcPts val="0"/>
              </a:spcBef>
              <a:spcAft>
                <a:spcPts val="0"/>
              </a:spcAft>
              <a:buNone/>
              <a:defRPr sz="4100">
                <a:solidFill>
                  <a:srgbClr val="536DFE"/>
                </a:solidFill>
                <a:latin typeface="Google Sans"/>
                <a:ea typeface="Google Sans"/>
                <a:cs typeface="Google Sans"/>
                <a:sym typeface="Google Sans"/>
              </a:defRPr>
            </a:lvl4pPr>
            <a:lvl5pPr lvl="4" rtl="0">
              <a:spcBef>
                <a:spcPts val="0"/>
              </a:spcBef>
              <a:spcAft>
                <a:spcPts val="0"/>
              </a:spcAft>
              <a:buNone/>
              <a:defRPr sz="4100">
                <a:solidFill>
                  <a:srgbClr val="536DFE"/>
                </a:solidFill>
                <a:latin typeface="Google Sans"/>
                <a:ea typeface="Google Sans"/>
                <a:cs typeface="Google Sans"/>
                <a:sym typeface="Google Sans"/>
              </a:defRPr>
            </a:lvl5pPr>
            <a:lvl6pPr lvl="5" rtl="0">
              <a:spcBef>
                <a:spcPts val="0"/>
              </a:spcBef>
              <a:spcAft>
                <a:spcPts val="0"/>
              </a:spcAft>
              <a:buNone/>
              <a:defRPr sz="4100">
                <a:solidFill>
                  <a:srgbClr val="536DFE"/>
                </a:solidFill>
                <a:latin typeface="Google Sans"/>
                <a:ea typeface="Google Sans"/>
                <a:cs typeface="Google Sans"/>
                <a:sym typeface="Google Sans"/>
              </a:defRPr>
            </a:lvl6pPr>
            <a:lvl7pPr lvl="6" rtl="0">
              <a:spcBef>
                <a:spcPts val="0"/>
              </a:spcBef>
              <a:spcAft>
                <a:spcPts val="0"/>
              </a:spcAft>
              <a:buNone/>
              <a:defRPr sz="4100">
                <a:solidFill>
                  <a:srgbClr val="536DFE"/>
                </a:solidFill>
                <a:latin typeface="Google Sans"/>
                <a:ea typeface="Google Sans"/>
                <a:cs typeface="Google Sans"/>
                <a:sym typeface="Google Sans"/>
              </a:defRPr>
            </a:lvl7pPr>
            <a:lvl8pPr lvl="7" rtl="0">
              <a:spcBef>
                <a:spcPts val="0"/>
              </a:spcBef>
              <a:spcAft>
                <a:spcPts val="0"/>
              </a:spcAft>
              <a:buNone/>
              <a:defRPr sz="4100">
                <a:solidFill>
                  <a:srgbClr val="536DFE"/>
                </a:solidFill>
                <a:latin typeface="Google Sans"/>
                <a:ea typeface="Google Sans"/>
                <a:cs typeface="Google Sans"/>
                <a:sym typeface="Google Sans"/>
              </a:defRPr>
            </a:lvl8pPr>
            <a:lvl9pPr lvl="8" rtl="0">
              <a:spcBef>
                <a:spcPts val="0"/>
              </a:spcBef>
              <a:spcAft>
                <a:spcPts val="0"/>
              </a:spcAft>
              <a:buNone/>
              <a:defRPr sz="4100">
                <a:solidFill>
                  <a:srgbClr val="536DFE"/>
                </a:solidFill>
                <a:latin typeface="Google Sans"/>
                <a:ea typeface="Google Sans"/>
                <a:cs typeface="Google Sans"/>
                <a:sym typeface="Google Sans"/>
              </a:defRPr>
            </a:lvl9pPr>
          </a:lstStyle>
          <a:p/>
        </p:txBody>
      </p:sp>
      <p:sp>
        <p:nvSpPr>
          <p:cNvPr id="137" name="Google Shape;137;p34"/>
          <p:cNvSpPr txBox="1"/>
          <p:nvPr>
            <p:ph idx="1" type="subTitle"/>
          </p:nvPr>
        </p:nvSpPr>
        <p:spPr>
          <a:xfrm>
            <a:off x="810300" y="2024034"/>
            <a:ext cx="7360200" cy="497400"/>
          </a:xfrm>
          <a:prstGeom prst="rect">
            <a:avLst/>
          </a:prstGeom>
        </p:spPr>
        <p:txBody>
          <a:bodyPr anchorCtr="0" anchor="t" bIns="34275" lIns="34275" spcFirstLastPara="1" rIns="34275" wrap="square" tIns="34275"/>
          <a:lstStyle>
            <a:lvl1pPr lvl="0" rtl="0">
              <a:lnSpc>
                <a:spcPct val="150000"/>
              </a:lnSpc>
              <a:spcBef>
                <a:spcPts val="0"/>
              </a:spcBef>
              <a:spcAft>
                <a:spcPts val="0"/>
              </a:spcAft>
              <a:buNone/>
              <a:defRPr sz="2400">
                <a:solidFill>
                  <a:srgbClr val="536DFE"/>
                </a:solidFill>
                <a:latin typeface="Google Sans"/>
                <a:ea typeface="Google Sans"/>
                <a:cs typeface="Google Sans"/>
                <a:sym typeface="Google Sans"/>
              </a:defRPr>
            </a:lvl1pPr>
            <a:lvl2pPr lvl="1" rtl="0">
              <a:spcBef>
                <a:spcPts val="0"/>
              </a:spcBef>
              <a:spcAft>
                <a:spcPts val="0"/>
              </a:spcAft>
              <a:buNone/>
              <a:defRPr sz="2400">
                <a:solidFill>
                  <a:srgbClr val="536DFE"/>
                </a:solidFill>
                <a:latin typeface="Google Sans"/>
                <a:ea typeface="Google Sans"/>
                <a:cs typeface="Google Sans"/>
                <a:sym typeface="Google Sans"/>
              </a:defRPr>
            </a:lvl2pPr>
            <a:lvl3pPr lvl="2" rtl="0">
              <a:spcBef>
                <a:spcPts val="0"/>
              </a:spcBef>
              <a:spcAft>
                <a:spcPts val="0"/>
              </a:spcAft>
              <a:buNone/>
              <a:defRPr sz="2400">
                <a:solidFill>
                  <a:srgbClr val="536DFE"/>
                </a:solidFill>
                <a:latin typeface="Google Sans"/>
                <a:ea typeface="Google Sans"/>
                <a:cs typeface="Google Sans"/>
                <a:sym typeface="Google Sans"/>
              </a:defRPr>
            </a:lvl3pPr>
            <a:lvl4pPr lvl="3" rtl="0">
              <a:spcBef>
                <a:spcPts val="0"/>
              </a:spcBef>
              <a:spcAft>
                <a:spcPts val="0"/>
              </a:spcAft>
              <a:buNone/>
              <a:defRPr sz="2400">
                <a:solidFill>
                  <a:srgbClr val="536DFE"/>
                </a:solidFill>
                <a:latin typeface="Google Sans"/>
                <a:ea typeface="Google Sans"/>
                <a:cs typeface="Google Sans"/>
                <a:sym typeface="Google Sans"/>
              </a:defRPr>
            </a:lvl4pPr>
            <a:lvl5pPr lvl="4" rtl="0">
              <a:spcBef>
                <a:spcPts val="0"/>
              </a:spcBef>
              <a:spcAft>
                <a:spcPts val="0"/>
              </a:spcAft>
              <a:buNone/>
              <a:defRPr sz="2400">
                <a:solidFill>
                  <a:srgbClr val="536DFE"/>
                </a:solidFill>
                <a:latin typeface="Google Sans"/>
                <a:ea typeface="Google Sans"/>
                <a:cs typeface="Google Sans"/>
                <a:sym typeface="Google Sans"/>
              </a:defRPr>
            </a:lvl5pPr>
            <a:lvl6pPr lvl="5" rtl="0">
              <a:spcBef>
                <a:spcPts val="0"/>
              </a:spcBef>
              <a:spcAft>
                <a:spcPts val="0"/>
              </a:spcAft>
              <a:buNone/>
              <a:defRPr sz="2400">
                <a:solidFill>
                  <a:srgbClr val="536DFE"/>
                </a:solidFill>
                <a:latin typeface="Google Sans"/>
                <a:ea typeface="Google Sans"/>
                <a:cs typeface="Google Sans"/>
                <a:sym typeface="Google Sans"/>
              </a:defRPr>
            </a:lvl6pPr>
            <a:lvl7pPr lvl="6" rtl="0">
              <a:spcBef>
                <a:spcPts val="0"/>
              </a:spcBef>
              <a:spcAft>
                <a:spcPts val="0"/>
              </a:spcAft>
              <a:buNone/>
              <a:defRPr sz="2400">
                <a:solidFill>
                  <a:srgbClr val="536DFE"/>
                </a:solidFill>
                <a:latin typeface="Google Sans"/>
                <a:ea typeface="Google Sans"/>
                <a:cs typeface="Google Sans"/>
                <a:sym typeface="Google Sans"/>
              </a:defRPr>
            </a:lvl7pPr>
            <a:lvl8pPr lvl="7" rtl="0">
              <a:spcBef>
                <a:spcPts val="0"/>
              </a:spcBef>
              <a:spcAft>
                <a:spcPts val="0"/>
              </a:spcAft>
              <a:buNone/>
              <a:defRPr sz="2400">
                <a:solidFill>
                  <a:srgbClr val="536DFE"/>
                </a:solidFill>
                <a:latin typeface="Google Sans"/>
                <a:ea typeface="Google Sans"/>
                <a:cs typeface="Google Sans"/>
                <a:sym typeface="Google Sans"/>
              </a:defRPr>
            </a:lvl8pPr>
            <a:lvl9pPr lvl="8" rtl="0">
              <a:spcBef>
                <a:spcPts val="0"/>
              </a:spcBef>
              <a:spcAft>
                <a:spcPts val="0"/>
              </a:spcAft>
              <a:buNone/>
              <a:defRPr sz="2400">
                <a:solidFill>
                  <a:srgbClr val="536DFE"/>
                </a:solidFill>
                <a:latin typeface="Google Sans"/>
                <a:ea typeface="Google Sans"/>
                <a:cs typeface="Google Sans"/>
                <a:sym typeface="Google Sans"/>
              </a:defRPr>
            </a:lvl9pPr>
          </a:lstStyle>
          <a:p/>
        </p:txBody>
      </p:sp>
      <p:sp>
        <p:nvSpPr>
          <p:cNvPr id="138" name="Google Shape;138;p34"/>
          <p:cNvSpPr txBox="1"/>
          <p:nvPr>
            <p:ph idx="2" type="body"/>
          </p:nvPr>
        </p:nvSpPr>
        <p:spPr>
          <a:xfrm>
            <a:off x="810300" y="2580309"/>
            <a:ext cx="6116100" cy="1784700"/>
          </a:xfrm>
          <a:prstGeom prst="rect">
            <a:avLst/>
          </a:prstGeom>
        </p:spPr>
        <p:txBody>
          <a:bodyPr anchorCtr="0" anchor="t" bIns="34275" lIns="34275" spcFirstLastPara="1" rIns="34275" wrap="square" tIns="34275"/>
          <a:lstStyle>
            <a:lvl1pPr indent="-323850" lvl="0" marL="457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9pPr>
          </a:lstStyle>
          <a:p/>
        </p:txBody>
      </p:sp>
      <p:pic>
        <p:nvPicPr>
          <p:cNvPr id="139" name="Google Shape;139;p34"/>
          <p:cNvPicPr preferRelativeResize="0"/>
          <p:nvPr/>
        </p:nvPicPr>
        <p:blipFill rotWithShape="1">
          <a:blip r:embed="rId2">
            <a:alphaModFix/>
          </a:blip>
          <a:srcRect b="17676" l="0" r="0" t="17669"/>
          <a:stretch/>
        </p:blipFill>
        <p:spPr>
          <a:xfrm>
            <a:off x="7462686" y="4463442"/>
            <a:ext cx="1029411" cy="35591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lide w/ Orange">
  <p:cSld name="CUSTOM_1_1_3">
    <p:bg>
      <p:bgPr>
        <a:solidFill>
          <a:srgbClr val="FFFFFF"/>
        </a:solidFill>
      </p:bgPr>
    </p:bg>
    <p:spTree>
      <p:nvGrpSpPr>
        <p:cNvPr id="140" name="Shape 140"/>
        <p:cNvGrpSpPr/>
        <p:nvPr/>
      </p:nvGrpSpPr>
      <p:grpSpPr>
        <a:xfrm>
          <a:off x="0" y="0"/>
          <a:ext cx="0" cy="0"/>
          <a:chOff x="0" y="0"/>
          <a:chExt cx="0" cy="0"/>
        </a:xfrm>
      </p:grpSpPr>
      <p:sp>
        <p:nvSpPr>
          <p:cNvPr id="141" name="Google Shape;141;p35"/>
          <p:cNvSpPr txBox="1"/>
          <p:nvPr>
            <p:ph type="title"/>
          </p:nvPr>
        </p:nvSpPr>
        <p:spPr>
          <a:xfrm>
            <a:off x="810300" y="1234472"/>
            <a:ext cx="6822600" cy="903900"/>
          </a:xfrm>
          <a:prstGeom prst="rect">
            <a:avLst/>
          </a:prstGeom>
        </p:spPr>
        <p:txBody>
          <a:bodyPr anchorCtr="0" anchor="t" bIns="34275" lIns="34275" spcFirstLastPara="1" rIns="34275" wrap="square" tIns="34275"/>
          <a:lstStyle>
            <a:lvl1pPr lvl="0" rtl="0">
              <a:lnSpc>
                <a:spcPct val="115000"/>
              </a:lnSpc>
              <a:spcBef>
                <a:spcPts val="0"/>
              </a:spcBef>
              <a:spcAft>
                <a:spcPts val="0"/>
              </a:spcAft>
              <a:buNone/>
              <a:defRPr sz="4100">
                <a:solidFill>
                  <a:srgbClr val="FF6C00"/>
                </a:solidFill>
                <a:latin typeface="Google Sans"/>
                <a:ea typeface="Google Sans"/>
                <a:cs typeface="Google Sans"/>
                <a:sym typeface="Google Sans"/>
              </a:defRPr>
            </a:lvl1pPr>
            <a:lvl2pPr lvl="1" rtl="0">
              <a:spcBef>
                <a:spcPts val="0"/>
              </a:spcBef>
              <a:spcAft>
                <a:spcPts val="0"/>
              </a:spcAft>
              <a:buNone/>
              <a:defRPr sz="4100">
                <a:solidFill>
                  <a:srgbClr val="FF6C00"/>
                </a:solidFill>
                <a:latin typeface="Google Sans"/>
                <a:ea typeface="Google Sans"/>
                <a:cs typeface="Google Sans"/>
                <a:sym typeface="Google Sans"/>
              </a:defRPr>
            </a:lvl2pPr>
            <a:lvl3pPr lvl="2" rtl="0">
              <a:spcBef>
                <a:spcPts val="0"/>
              </a:spcBef>
              <a:spcAft>
                <a:spcPts val="0"/>
              </a:spcAft>
              <a:buNone/>
              <a:defRPr sz="4100">
                <a:solidFill>
                  <a:srgbClr val="FF6C00"/>
                </a:solidFill>
                <a:latin typeface="Google Sans"/>
                <a:ea typeface="Google Sans"/>
                <a:cs typeface="Google Sans"/>
                <a:sym typeface="Google Sans"/>
              </a:defRPr>
            </a:lvl3pPr>
            <a:lvl4pPr lvl="3" rtl="0">
              <a:spcBef>
                <a:spcPts val="0"/>
              </a:spcBef>
              <a:spcAft>
                <a:spcPts val="0"/>
              </a:spcAft>
              <a:buNone/>
              <a:defRPr sz="4100">
                <a:solidFill>
                  <a:srgbClr val="FF6C00"/>
                </a:solidFill>
                <a:latin typeface="Google Sans"/>
                <a:ea typeface="Google Sans"/>
                <a:cs typeface="Google Sans"/>
                <a:sym typeface="Google Sans"/>
              </a:defRPr>
            </a:lvl4pPr>
            <a:lvl5pPr lvl="4" rtl="0">
              <a:spcBef>
                <a:spcPts val="0"/>
              </a:spcBef>
              <a:spcAft>
                <a:spcPts val="0"/>
              </a:spcAft>
              <a:buNone/>
              <a:defRPr sz="4100">
                <a:solidFill>
                  <a:srgbClr val="FF6C00"/>
                </a:solidFill>
                <a:latin typeface="Google Sans"/>
                <a:ea typeface="Google Sans"/>
                <a:cs typeface="Google Sans"/>
                <a:sym typeface="Google Sans"/>
              </a:defRPr>
            </a:lvl5pPr>
            <a:lvl6pPr lvl="5" rtl="0">
              <a:spcBef>
                <a:spcPts val="0"/>
              </a:spcBef>
              <a:spcAft>
                <a:spcPts val="0"/>
              </a:spcAft>
              <a:buNone/>
              <a:defRPr sz="4100">
                <a:solidFill>
                  <a:srgbClr val="FF6C00"/>
                </a:solidFill>
                <a:latin typeface="Google Sans"/>
                <a:ea typeface="Google Sans"/>
                <a:cs typeface="Google Sans"/>
                <a:sym typeface="Google Sans"/>
              </a:defRPr>
            </a:lvl6pPr>
            <a:lvl7pPr lvl="6" rtl="0">
              <a:spcBef>
                <a:spcPts val="0"/>
              </a:spcBef>
              <a:spcAft>
                <a:spcPts val="0"/>
              </a:spcAft>
              <a:buNone/>
              <a:defRPr sz="4100">
                <a:solidFill>
                  <a:srgbClr val="FF6C00"/>
                </a:solidFill>
                <a:latin typeface="Google Sans"/>
                <a:ea typeface="Google Sans"/>
                <a:cs typeface="Google Sans"/>
                <a:sym typeface="Google Sans"/>
              </a:defRPr>
            </a:lvl7pPr>
            <a:lvl8pPr lvl="7" rtl="0">
              <a:spcBef>
                <a:spcPts val="0"/>
              </a:spcBef>
              <a:spcAft>
                <a:spcPts val="0"/>
              </a:spcAft>
              <a:buNone/>
              <a:defRPr sz="4100">
                <a:solidFill>
                  <a:srgbClr val="FF6C00"/>
                </a:solidFill>
                <a:latin typeface="Google Sans"/>
                <a:ea typeface="Google Sans"/>
                <a:cs typeface="Google Sans"/>
                <a:sym typeface="Google Sans"/>
              </a:defRPr>
            </a:lvl8pPr>
            <a:lvl9pPr lvl="8" rtl="0">
              <a:spcBef>
                <a:spcPts val="0"/>
              </a:spcBef>
              <a:spcAft>
                <a:spcPts val="0"/>
              </a:spcAft>
              <a:buNone/>
              <a:defRPr sz="4100">
                <a:solidFill>
                  <a:srgbClr val="FF6C00"/>
                </a:solidFill>
                <a:latin typeface="Google Sans"/>
                <a:ea typeface="Google Sans"/>
                <a:cs typeface="Google Sans"/>
                <a:sym typeface="Google Sans"/>
              </a:defRPr>
            </a:lvl9pPr>
          </a:lstStyle>
          <a:p/>
        </p:txBody>
      </p:sp>
      <p:sp>
        <p:nvSpPr>
          <p:cNvPr id="142" name="Google Shape;142;p35"/>
          <p:cNvSpPr txBox="1"/>
          <p:nvPr>
            <p:ph idx="1" type="subTitle"/>
          </p:nvPr>
        </p:nvSpPr>
        <p:spPr>
          <a:xfrm>
            <a:off x="810300" y="2024034"/>
            <a:ext cx="7360200" cy="497400"/>
          </a:xfrm>
          <a:prstGeom prst="rect">
            <a:avLst/>
          </a:prstGeom>
        </p:spPr>
        <p:txBody>
          <a:bodyPr anchorCtr="0" anchor="t" bIns="34275" lIns="34275" spcFirstLastPara="1" rIns="34275" wrap="square" tIns="34275"/>
          <a:lstStyle>
            <a:lvl1pPr lvl="0" rtl="0">
              <a:lnSpc>
                <a:spcPct val="150000"/>
              </a:lnSpc>
              <a:spcBef>
                <a:spcPts val="0"/>
              </a:spcBef>
              <a:spcAft>
                <a:spcPts val="0"/>
              </a:spcAft>
              <a:buNone/>
              <a:defRPr sz="2400">
                <a:solidFill>
                  <a:srgbClr val="FF6C00"/>
                </a:solidFill>
                <a:latin typeface="Google Sans"/>
                <a:ea typeface="Google Sans"/>
                <a:cs typeface="Google Sans"/>
                <a:sym typeface="Google Sans"/>
              </a:defRPr>
            </a:lvl1pPr>
            <a:lvl2pPr lvl="1" rtl="0">
              <a:spcBef>
                <a:spcPts val="0"/>
              </a:spcBef>
              <a:spcAft>
                <a:spcPts val="0"/>
              </a:spcAft>
              <a:buNone/>
              <a:defRPr sz="2400">
                <a:solidFill>
                  <a:srgbClr val="FF6C00"/>
                </a:solidFill>
                <a:latin typeface="Google Sans"/>
                <a:ea typeface="Google Sans"/>
                <a:cs typeface="Google Sans"/>
                <a:sym typeface="Google Sans"/>
              </a:defRPr>
            </a:lvl2pPr>
            <a:lvl3pPr lvl="2" rtl="0">
              <a:spcBef>
                <a:spcPts val="0"/>
              </a:spcBef>
              <a:spcAft>
                <a:spcPts val="0"/>
              </a:spcAft>
              <a:buNone/>
              <a:defRPr sz="2400">
                <a:solidFill>
                  <a:srgbClr val="FF6C00"/>
                </a:solidFill>
                <a:latin typeface="Google Sans"/>
                <a:ea typeface="Google Sans"/>
                <a:cs typeface="Google Sans"/>
                <a:sym typeface="Google Sans"/>
              </a:defRPr>
            </a:lvl3pPr>
            <a:lvl4pPr lvl="3" rtl="0">
              <a:spcBef>
                <a:spcPts val="0"/>
              </a:spcBef>
              <a:spcAft>
                <a:spcPts val="0"/>
              </a:spcAft>
              <a:buNone/>
              <a:defRPr sz="2400">
                <a:solidFill>
                  <a:srgbClr val="FF6C00"/>
                </a:solidFill>
                <a:latin typeface="Google Sans"/>
                <a:ea typeface="Google Sans"/>
                <a:cs typeface="Google Sans"/>
                <a:sym typeface="Google Sans"/>
              </a:defRPr>
            </a:lvl4pPr>
            <a:lvl5pPr lvl="4" rtl="0">
              <a:spcBef>
                <a:spcPts val="0"/>
              </a:spcBef>
              <a:spcAft>
                <a:spcPts val="0"/>
              </a:spcAft>
              <a:buNone/>
              <a:defRPr sz="2400">
                <a:solidFill>
                  <a:srgbClr val="FF6C00"/>
                </a:solidFill>
                <a:latin typeface="Google Sans"/>
                <a:ea typeface="Google Sans"/>
                <a:cs typeface="Google Sans"/>
                <a:sym typeface="Google Sans"/>
              </a:defRPr>
            </a:lvl5pPr>
            <a:lvl6pPr lvl="5" rtl="0">
              <a:spcBef>
                <a:spcPts val="0"/>
              </a:spcBef>
              <a:spcAft>
                <a:spcPts val="0"/>
              </a:spcAft>
              <a:buNone/>
              <a:defRPr sz="2400">
                <a:solidFill>
                  <a:srgbClr val="FF6C00"/>
                </a:solidFill>
                <a:latin typeface="Google Sans"/>
                <a:ea typeface="Google Sans"/>
                <a:cs typeface="Google Sans"/>
                <a:sym typeface="Google Sans"/>
              </a:defRPr>
            </a:lvl6pPr>
            <a:lvl7pPr lvl="6" rtl="0">
              <a:spcBef>
                <a:spcPts val="0"/>
              </a:spcBef>
              <a:spcAft>
                <a:spcPts val="0"/>
              </a:spcAft>
              <a:buNone/>
              <a:defRPr sz="2400">
                <a:solidFill>
                  <a:srgbClr val="FF6C00"/>
                </a:solidFill>
                <a:latin typeface="Google Sans"/>
                <a:ea typeface="Google Sans"/>
                <a:cs typeface="Google Sans"/>
                <a:sym typeface="Google Sans"/>
              </a:defRPr>
            </a:lvl7pPr>
            <a:lvl8pPr lvl="7" rtl="0">
              <a:spcBef>
                <a:spcPts val="0"/>
              </a:spcBef>
              <a:spcAft>
                <a:spcPts val="0"/>
              </a:spcAft>
              <a:buNone/>
              <a:defRPr sz="2400">
                <a:solidFill>
                  <a:srgbClr val="FF6C00"/>
                </a:solidFill>
                <a:latin typeface="Google Sans"/>
                <a:ea typeface="Google Sans"/>
                <a:cs typeface="Google Sans"/>
                <a:sym typeface="Google Sans"/>
              </a:defRPr>
            </a:lvl8pPr>
            <a:lvl9pPr lvl="8" rtl="0">
              <a:spcBef>
                <a:spcPts val="0"/>
              </a:spcBef>
              <a:spcAft>
                <a:spcPts val="0"/>
              </a:spcAft>
              <a:buNone/>
              <a:defRPr sz="2400">
                <a:solidFill>
                  <a:srgbClr val="FF6C00"/>
                </a:solidFill>
                <a:latin typeface="Google Sans"/>
                <a:ea typeface="Google Sans"/>
                <a:cs typeface="Google Sans"/>
                <a:sym typeface="Google Sans"/>
              </a:defRPr>
            </a:lvl9pPr>
          </a:lstStyle>
          <a:p/>
        </p:txBody>
      </p:sp>
      <p:sp>
        <p:nvSpPr>
          <p:cNvPr id="143" name="Google Shape;143;p35"/>
          <p:cNvSpPr txBox="1"/>
          <p:nvPr>
            <p:ph idx="2" type="body"/>
          </p:nvPr>
        </p:nvSpPr>
        <p:spPr>
          <a:xfrm>
            <a:off x="810300" y="2580309"/>
            <a:ext cx="6116100" cy="1898100"/>
          </a:xfrm>
          <a:prstGeom prst="rect">
            <a:avLst/>
          </a:prstGeom>
        </p:spPr>
        <p:txBody>
          <a:bodyPr anchorCtr="0" anchor="t" bIns="34275" lIns="34275" spcFirstLastPara="1" rIns="34275" wrap="square" tIns="34275"/>
          <a:lstStyle>
            <a:lvl1pPr indent="-323850" lvl="0" marL="457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9pPr>
          </a:lstStyle>
          <a:p/>
        </p:txBody>
      </p:sp>
      <p:pic>
        <p:nvPicPr>
          <p:cNvPr id="144" name="Google Shape;144;p35"/>
          <p:cNvPicPr preferRelativeResize="0"/>
          <p:nvPr/>
        </p:nvPicPr>
        <p:blipFill rotWithShape="1">
          <a:blip r:embed="rId2">
            <a:alphaModFix/>
          </a:blip>
          <a:srcRect b="17676" l="0" r="0" t="17669"/>
          <a:stretch/>
        </p:blipFill>
        <p:spPr>
          <a:xfrm>
            <a:off x="7462686" y="4463442"/>
            <a:ext cx="1029411" cy="35591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igo Slide ">
  <p:cSld name="CUSTOM_1_1_2">
    <p:bg>
      <p:bgPr>
        <a:solidFill>
          <a:srgbClr val="536DFE"/>
        </a:solidFill>
      </p:bgPr>
    </p:bg>
    <p:spTree>
      <p:nvGrpSpPr>
        <p:cNvPr id="145" name="Shape 145"/>
        <p:cNvGrpSpPr/>
        <p:nvPr/>
      </p:nvGrpSpPr>
      <p:grpSpPr>
        <a:xfrm>
          <a:off x="0" y="0"/>
          <a:ext cx="0" cy="0"/>
          <a:chOff x="0" y="0"/>
          <a:chExt cx="0" cy="0"/>
        </a:xfrm>
      </p:grpSpPr>
      <p:pic>
        <p:nvPicPr>
          <p:cNvPr id="146" name="Google Shape;146;p36"/>
          <p:cNvPicPr preferRelativeResize="0"/>
          <p:nvPr/>
        </p:nvPicPr>
        <p:blipFill rotWithShape="1">
          <a:blip r:embed="rId2">
            <a:alphaModFix/>
          </a:blip>
          <a:srcRect b="17676" l="0" r="0" t="17669"/>
          <a:stretch/>
        </p:blipFill>
        <p:spPr>
          <a:xfrm>
            <a:off x="7471256" y="4460008"/>
            <a:ext cx="1013550" cy="350438"/>
          </a:xfrm>
          <a:prstGeom prst="rect">
            <a:avLst/>
          </a:prstGeom>
          <a:noFill/>
          <a:ln>
            <a:noFill/>
          </a:ln>
        </p:spPr>
      </p:pic>
      <p:sp>
        <p:nvSpPr>
          <p:cNvPr id="147" name="Google Shape;147;p36"/>
          <p:cNvSpPr txBox="1"/>
          <p:nvPr>
            <p:ph type="title"/>
          </p:nvPr>
        </p:nvSpPr>
        <p:spPr>
          <a:xfrm>
            <a:off x="810300" y="1234472"/>
            <a:ext cx="6879900" cy="903900"/>
          </a:xfrm>
          <a:prstGeom prst="rect">
            <a:avLst/>
          </a:prstGeom>
        </p:spPr>
        <p:txBody>
          <a:bodyPr anchorCtr="0" anchor="t" bIns="34275" lIns="34275" spcFirstLastPara="1" rIns="34275" wrap="square" tIns="34275"/>
          <a:lstStyle>
            <a:lvl1pPr lvl="0" rtl="0">
              <a:lnSpc>
                <a:spcPct val="115000"/>
              </a:lnSpc>
              <a:spcBef>
                <a:spcPts val="0"/>
              </a:spcBef>
              <a:spcAft>
                <a:spcPts val="0"/>
              </a:spcAft>
              <a:buNone/>
              <a:defRPr sz="4100">
                <a:solidFill>
                  <a:srgbClr val="FFFFFF"/>
                </a:solidFill>
                <a:latin typeface="Google Sans"/>
                <a:ea typeface="Google Sans"/>
                <a:cs typeface="Google Sans"/>
                <a:sym typeface="Google Sans"/>
              </a:defRPr>
            </a:lvl1pPr>
            <a:lvl2pPr lvl="1" rtl="0">
              <a:spcBef>
                <a:spcPts val="0"/>
              </a:spcBef>
              <a:spcAft>
                <a:spcPts val="0"/>
              </a:spcAft>
              <a:buNone/>
              <a:defRPr sz="4100">
                <a:solidFill>
                  <a:srgbClr val="FFFFFF"/>
                </a:solidFill>
                <a:latin typeface="Google Sans"/>
                <a:ea typeface="Google Sans"/>
                <a:cs typeface="Google Sans"/>
                <a:sym typeface="Google Sans"/>
              </a:defRPr>
            </a:lvl2pPr>
            <a:lvl3pPr lvl="2" rtl="0">
              <a:spcBef>
                <a:spcPts val="0"/>
              </a:spcBef>
              <a:spcAft>
                <a:spcPts val="0"/>
              </a:spcAft>
              <a:buNone/>
              <a:defRPr sz="4100">
                <a:solidFill>
                  <a:srgbClr val="FFFFFF"/>
                </a:solidFill>
                <a:latin typeface="Google Sans"/>
                <a:ea typeface="Google Sans"/>
                <a:cs typeface="Google Sans"/>
                <a:sym typeface="Google Sans"/>
              </a:defRPr>
            </a:lvl3pPr>
            <a:lvl4pPr lvl="3" rtl="0">
              <a:spcBef>
                <a:spcPts val="0"/>
              </a:spcBef>
              <a:spcAft>
                <a:spcPts val="0"/>
              </a:spcAft>
              <a:buNone/>
              <a:defRPr sz="4100">
                <a:solidFill>
                  <a:srgbClr val="FFFFFF"/>
                </a:solidFill>
                <a:latin typeface="Google Sans"/>
                <a:ea typeface="Google Sans"/>
                <a:cs typeface="Google Sans"/>
                <a:sym typeface="Google Sans"/>
              </a:defRPr>
            </a:lvl4pPr>
            <a:lvl5pPr lvl="4" rtl="0">
              <a:spcBef>
                <a:spcPts val="0"/>
              </a:spcBef>
              <a:spcAft>
                <a:spcPts val="0"/>
              </a:spcAft>
              <a:buNone/>
              <a:defRPr sz="4100">
                <a:solidFill>
                  <a:srgbClr val="FFFFFF"/>
                </a:solidFill>
                <a:latin typeface="Google Sans"/>
                <a:ea typeface="Google Sans"/>
                <a:cs typeface="Google Sans"/>
                <a:sym typeface="Google Sans"/>
              </a:defRPr>
            </a:lvl5pPr>
            <a:lvl6pPr lvl="5" rtl="0">
              <a:spcBef>
                <a:spcPts val="0"/>
              </a:spcBef>
              <a:spcAft>
                <a:spcPts val="0"/>
              </a:spcAft>
              <a:buNone/>
              <a:defRPr sz="4100">
                <a:solidFill>
                  <a:srgbClr val="FFFFFF"/>
                </a:solidFill>
                <a:latin typeface="Google Sans"/>
                <a:ea typeface="Google Sans"/>
                <a:cs typeface="Google Sans"/>
                <a:sym typeface="Google Sans"/>
              </a:defRPr>
            </a:lvl6pPr>
            <a:lvl7pPr lvl="6" rtl="0">
              <a:spcBef>
                <a:spcPts val="0"/>
              </a:spcBef>
              <a:spcAft>
                <a:spcPts val="0"/>
              </a:spcAft>
              <a:buNone/>
              <a:defRPr sz="4100">
                <a:solidFill>
                  <a:srgbClr val="FFFFFF"/>
                </a:solidFill>
                <a:latin typeface="Google Sans"/>
                <a:ea typeface="Google Sans"/>
                <a:cs typeface="Google Sans"/>
                <a:sym typeface="Google Sans"/>
              </a:defRPr>
            </a:lvl7pPr>
            <a:lvl8pPr lvl="7" rtl="0">
              <a:spcBef>
                <a:spcPts val="0"/>
              </a:spcBef>
              <a:spcAft>
                <a:spcPts val="0"/>
              </a:spcAft>
              <a:buNone/>
              <a:defRPr sz="4100">
                <a:solidFill>
                  <a:srgbClr val="FFFFFF"/>
                </a:solidFill>
                <a:latin typeface="Google Sans"/>
                <a:ea typeface="Google Sans"/>
                <a:cs typeface="Google Sans"/>
                <a:sym typeface="Google Sans"/>
              </a:defRPr>
            </a:lvl8pPr>
            <a:lvl9pPr lvl="8" rtl="0">
              <a:spcBef>
                <a:spcPts val="0"/>
              </a:spcBef>
              <a:spcAft>
                <a:spcPts val="0"/>
              </a:spcAft>
              <a:buNone/>
              <a:defRPr sz="4100">
                <a:solidFill>
                  <a:srgbClr val="FFFFFF"/>
                </a:solidFill>
                <a:latin typeface="Google Sans"/>
                <a:ea typeface="Google Sans"/>
                <a:cs typeface="Google Sans"/>
                <a:sym typeface="Google Sans"/>
              </a:defRPr>
            </a:lvl9pPr>
          </a:lstStyle>
          <a:p/>
        </p:txBody>
      </p:sp>
      <p:sp>
        <p:nvSpPr>
          <p:cNvPr id="148" name="Google Shape;148;p36"/>
          <p:cNvSpPr txBox="1"/>
          <p:nvPr>
            <p:ph idx="1" type="subTitle"/>
          </p:nvPr>
        </p:nvSpPr>
        <p:spPr>
          <a:xfrm>
            <a:off x="810300" y="2024034"/>
            <a:ext cx="7417500" cy="497400"/>
          </a:xfrm>
          <a:prstGeom prst="rect">
            <a:avLst/>
          </a:prstGeom>
        </p:spPr>
        <p:txBody>
          <a:bodyPr anchorCtr="0" anchor="t" bIns="34275" lIns="34275" spcFirstLastPara="1" rIns="34275" wrap="square" tIns="34275"/>
          <a:lstStyle>
            <a:lvl1pPr lvl="0" rtl="0">
              <a:lnSpc>
                <a:spcPct val="150000"/>
              </a:lnSpc>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149" name="Google Shape;149;p36"/>
          <p:cNvSpPr txBox="1"/>
          <p:nvPr>
            <p:ph idx="2" type="body"/>
          </p:nvPr>
        </p:nvSpPr>
        <p:spPr>
          <a:xfrm>
            <a:off x="810300" y="2580309"/>
            <a:ext cx="6173100" cy="1903500"/>
          </a:xfrm>
          <a:prstGeom prst="rect">
            <a:avLst/>
          </a:prstGeom>
        </p:spPr>
        <p:txBody>
          <a:bodyPr anchorCtr="0" anchor="t" bIns="34275" lIns="34275" spcFirstLastPara="1" rIns="34275" wrap="square" tIns="34275"/>
          <a:lstStyle>
            <a:lvl1pPr indent="-323850" lvl="0" marL="4572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FFFFFF"/>
              </a:buClr>
              <a:buSzPts val="1500"/>
              <a:buFont typeface="Google Sans"/>
              <a:buChar char="■"/>
              <a:defRPr sz="1500">
                <a:solidFill>
                  <a:srgbClr val="FFFFFF"/>
                </a:solidFill>
                <a:latin typeface="Google Sans"/>
                <a:ea typeface="Google Sans"/>
                <a:cs typeface="Google Sans"/>
                <a:sym typeface="Google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l Slide">
  <p:cSld name="CUSTOM_1_1_1">
    <p:bg>
      <p:bgPr>
        <a:solidFill>
          <a:srgbClr val="1CE8B5"/>
        </a:solidFill>
      </p:bgPr>
    </p:bg>
    <p:spTree>
      <p:nvGrpSpPr>
        <p:cNvPr id="150" name="Shape 150"/>
        <p:cNvGrpSpPr/>
        <p:nvPr/>
      </p:nvGrpSpPr>
      <p:grpSpPr>
        <a:xfrm>
          <a:off x="0" y="0"/>
          <a:ext cx="0" cy="0"/>
          <a:chOff x="0" y="0"/>
          <a:chExt cx="0" cy="0"/>
        </a:xfrm>
      </p:grpSpPr>
      <p:pic>
        <p:nvPicPr>
          <p:cNvPr id="151" name="Google Shape;151;p37"/>
          <p:cNvPicPr preferRelativeResize="0"/>
          <p:nvPr/>
        </p:nvPicPr>
        <p:blipFill rotWithShape="1">
          <a:blip r:embed="rId2">
            <a:alphaModFix/>
          </a:blip>
          <a:srcRect b="17676" l="0" r="0" t="17669"/>
          <a:stretch/>
        </p:blipFill>
        <p:spPr>
          <a:xfrm>
            <a:off x="7462746" y="4458429"/>
            <a:ext cx="1029411" cy="355912"/>
          </a:xfrm>
          <a:prstGeom prst="rect">
            <a:avLst/>
          </a:prstGeom>
          <a:noFill/>
          <a:ln>
            <a:noFill/>
          </a:ln>
        </p:spPr>
      </p:pic>
      <p:sp>
        <p:nvSpPr>
          <p:cNvPr id="152" name="Google Shape;152;p37"/>
          <p:cNvSpPr txBox="1"/>
          <p:nvPr>
            <p:ph type="title"/>
          </p:nvPr>
        </p:nvSpPr>
        <p:spPr>
          <a:xfrm>
            <a:off x="810300" y="1234472"/>
            <a:ext cx="6879900" cy="903900"/>
          </a:xfrm>
          <a:prstGeom prst="rect">
            <a:avLst/>
          </a:prstGeom>
        </p:spPr>
        <p:txBody>
          <a:bodyPr anchorCtr="0" anchor="t" bIns="34275" lIns="34275" spcFirstLastPara="1" rIns="34275" wrap="square" tIns="34275"/>
          <a:lstStyle>
            <a:lvl1pPr lvl="0" rtl="0">
              <a:lnSpc>
                <a:spcPct val="115000"/>
              </a:lnSpc>
              <a:spcBef>
                <a:spcPts val="0"/>
              </a:spcBef>
              <a:spcAft>
                <a:spcPts val="0"/>
              </a:spcAft>
              <a:buNone/>
              <a:defRPr sz="4100">
                <a:solidFill>
                  <a:srgbClr val="536DFE"/>
                </a:solidFill>
                <a:latin typeface="Google Sans"/>
                <a:ea typeface="Google Sans"/>
                <a:cs typeface="Google Sans"/>
                <a:sym typeface="Google Sans"/>
              </a:defRPr>
            </a:lvl1pPr>
            <a:lvl2pPr lvl="1" rtl="0">
              <a:spcBef>
                <a:spcPts val="0"/>
              </a:spcBef>
              <a:spcAft>
                <a:spcPts val="0"/>
              </a:spcAft>
              <a:buNone/>
              <a:defRPr sz="4100">
                <a:solidFill>
                  <a:srgbClr val="536DFE"/>
                </a:solidFill>
                <a:latin typeface="Google Sans"/>
                <a:ea typeface="Google Sans"/>
                <a:cs typeface="Google Sans"/>
                <a:sym typeface="Google Sans"/>
              </a:defRPr>
            </a:lvl2pPr>
            <a:lvl3pPr lvl="2" rtl="0">
              <a:spcBef>
                <a:spcPts val="0"/>
              </a:spcBef>
              <a:spcAft>
                <a:spcPts val="0"/>
              </a:spcAft>
              <a:buNone/>
              <a:defRPr sz="4100">
                <a:solidFill>
                  <a:srgbClr val="536DFE"/>
                </a:solidFill>
                <a:latin typeface="Google Sans"/>
                <a:ea typeface="Google Sans"/>
                <a:cs typeface="Google Sans"/>
                <a:sym typeface="Google Sans"/>
              </a:defRPr>
            </a:lvl3pPr>
            <a:lvl4pPr lvl="3" rtl="0">
              <a:spcBef>
                <a:spcPts val="0"/>
              </a:spcBef>
              <a:spcAft>
                <a:spcPts val="0"/>
              </a:spcAft>
              <a:buNone/>
              <a:defRPr sz="4100">
                <a:solidFill>
                  <a:srgbClr val="536DFE"/>
                </a:solidFill>
                <a:latin typeface="Google Sans"/>
                <a:ea typeface="Google Sans"/>
                <a:cs typeface="Google Sans"/>
                <a:sym typeface="Google Sans"/>
              </a:defRPr>
            </a:lvl4pPr>
            <a:lvl5pPr lvl="4" rtl="0">
              <a:spcBef>
                <a:spcPts val="0"/>
              </a:spcBef>
              <a:spcAft>
                <a:spcPts val="0"/>
              </a:spcAft>
              <a:buNone/>
              <a:defRPr sz="4100">
                <a:solidFill>
                  <a:srgbClr val="536DFE"/>
                </a:solidFill>
                <a:latin typeface="Google Sans"/>
                <a:ea typeface="Google Sans"/>
                <a:cs typeface="Google Sans"/>
                <a:sym typeface="Google Sans"/>
              </a:defRPr>
            </a:lvl5pPr>
            <a:lvl6pPr lvl="5" rtl="0">
              <a:spcBef>
                <a:spcPts val="0"/>
              </a:spcBef>
              <a:spcAft>
                <a:spcPts val="0"/>
              </a:spcAft>
              <a:buNone/>
              <a:defRPr sz="4100">
                <a:solidFill>
                  <a:srgbClr val="536DFE"/>
                </a:solidFill>
                <a:latin typeface="Google Sans"/>
                <a:ea typeface="Google Sans"/>
                <a:cs typeface="Google Sans"/>
                <a:sym typeface="Google Sans"/>
              </a:defRPr>
            </a:lvl6pPr>
            <a:lvl7pPr lvl="6" rtl="0">
              <a:spcBef>
                <a:spcPts val="0"/>
              </a:spcBef>
              <a:spcAft>
                <a:spcPts val="0"/>
              </a:spcAft>
              <a:buNone/>
              <a:defRPr sz="4100">
                <a:solidFill>
                  <a:srgbClr val="536DFE"/>
                </a:solidFill>
                <a:latin typeface="Google Sans"/>
                <a:ea typeface="Google Sans"/>
                <a:cs typeface="Google Sans"/>
                <a:sym typeface="Google Sans"/>
              </a:defRPr>
            </a:lvl7pPr>
            <a:lvl8pPr lvl="7" rtl="0">
              <a:spcBef>
                <a:spcPts val="0"/>
              </a:spcBef>
              <a:spcAft>
                <a:spcPts val="0"/>
              </a:spcAft>
              <a:buNone/>
              <a:defRPr sz="4100">
                <a:solidFill>
                  <a:srgbClr val="536DFE"/>
                </a:solidFill>
                <a:latin typeface="Google Sans"/>
                <a:ea typeface="Google Sans"/>
                <a:cs typeface="Google Sans"/>
                <a:sym typeface="Google Sans"/>
              </a:defRPr>
            </a:lvl8pPr>
            <a:lvl9pPr lvl="8" rtl="0">
              <a:spcBef>
                <a:spcPts val="0"/>
              </a:spcBef>
              <a:spcAft>
                <a:spcPts val="0"/>
              </a:spcAft>
              <a:buNone/>
              <a:defRPr sz="4100">
                <a:solidFill>
                  <a:srgbClr val="536DFE"/>
                </a:solidFill>
                <a:latin typeface="Google Sans"/>
                <a:ea typeface="Google Sans"/>
                <a:cs typeface="Google Sans"/>
                <a:sym typeface="Google Sans"/>
              </a:defRPr>
            </a:lvl9pPr>
          </a:lstStyle>
          <a:p/>
        </p:txBody>
      </p:sp>
      <p:sp>
        <p:nvSpPr>
          <p:cNvPr id="153" name="Google Shape;153;p37"/>
          <p:cNvSpPr txBox="1"/>
          <p:nvPr>
            <p:ph idx="1" type="subTitle"/>
          </p:nvPr>
        </p:nvSpPr>
        <p:spPr>
          <a:xfrm>
            <a:off x="810300" y="2024034"/>
            <a:ext cx="7417500" cy="497400"/>
          </a:xfrm>
          <a:prstGeom prst="rect">
            <a:avLst/>
          </a:prstGeom>
        </p:spPr>
        <p:txBody>
          <a:bodyPr anchorCtr="0" anchor="t" bIns="34275" lIns="34275" spcFirstLastPara="1" rIns="34275" wrap="square" tIns="34275"/>
          <a:lstStyle>
            <a:lvl1pPr lvl="0" rtl="0">
              <a:lnSpc>
                <a:spcPct val="150000"/>
              </a:lnSpc>
              <a:spcBef>
                <a:spcPts val="0"/>
              </a:spcBef>
              <a:spcAft>
                <a:spcPts val="0"/>
              </a:spcAft>
              <a:buNone/>
              <a:defRPr sz="2400">
                <a:solidFill>
                  <a:srgbClr val="536DFE"/>
                </a:solidFill>
                <a:latin typeface="Google Sans"/>
                <a:ea typeface="Google Sans"/>
                <a:cs typeface="Google Sans"/>
                <a:sym typeface="Google Sans"/>
              </a:defRPr>
            </a:lvl1pPr>
            <a:lvl2pPr lvl="1" rtl="0">
              <a:spcBef>
                <a:spcPts val="0"/>
              </a:spcBef>
              <a:spcAft>
                <a:spcPts val="0"/>
              </a:spcAft>
              <a:buNone/>
              <a:defRPr sz="2400">
                <a:solidFill>
                  <a:srgbClr val="536DFE"/>
                </a:solidFill>
                <a:latin typeface="Google Sans"/>
                <a:ea typeface="Google Sans"/>
                <a:cs typeface="Google Sans"/>
                <a:sym typeface="Google Sans"/>
              </a:defRPr>
            </a:lvl2pPr>
            <a:lvl3pPr lvl="2" rtl="0">
              <a:spcBef>
                <a:spcPts val="0"/>
              </a:spcBef>
              <a:spcAft>
                <a:spcPts val="0"/>
              </a:spcAft>
              <a:buNone/>
              <a:defRPr sz="2400">
                <a:solidFill>
                  <a:srgbClr val="536DFE"/>
                </a:solidFill>
                <a:latin typeface="Google Sans"/>
                <a:ea typeface="Google Sans"/>
                <a:cs typeface="Google Sans"/>
                <a:sym typeface="Google Sans"/>
              </a:defRPr>
            </a:lvl3pPr>
            <a:lvl4pPr lvl="3" rtl="0">
              <a:spcBef>
                <a:spcPts val="0"/>
              </a:spcBef>
              <a:spcAft>
                <a:spcPts val="0"/>
              </a:spcAft>
              <a:buNone/>
              <a:defRPr sz="2400">
                <a:solidFill>
                  <a:srgbClr val="536DFE"/>
                </a:solidFill>
                <a:latin typeface="Google Sans"/>
                <a:ea typeface="Google Sans"/>
                <a:cs typeface="Google Sans"/>
                <a:sym typeface="Google Sans"/>
              </a:defRPr>
            </a:lvl4pPr>
            <a:lvl5pPr lvl="4" rtl="0">
              <a:spcBef>
                <a:spcPts val="0"/>
              </a:spcBef>
              <a:spcAft>
                <a:spcPts val="0"/>
              </a:spcAft>
              <a:buNone/>
              <a:defRPr sz="2400">
                <a:solidFill>
                  <a:srgbClr val="536DFE"/>
                </a:solidFill>
                <a:latin typeface="Google Sans"/>
                <a:ea typeface="Google Sans"/>
                <a:cs typeface="Google Sans"/>
                <a:sym typeface="Google Sans"/>
              </a:defRPr>
            </a:lvl5pPr>
            <a:lvl6pPr lvl="5" rtl="0">
              <a:spcBef>
                <a:spcPts val="0"/>
              </a:spcBef>
              <a:spcAft>
                <a:spcPts val="0"/>
              </a:spcAft>
              <a:buNone/>
              <a:defRPr sz="2400">
                <a:solidFill>
                  <a:srgbClr val="536DFE"/>
                </a:solidFill>
                <a:latin typeface="Google Sans"/>
                <a:ea typeface="Google Sans"/>
                <a:cs typeface="Google Sans"/>
                <a:sym typeface="Google Sans"/>
              </a:defRPr>
            </a:lvl6pPr>
            <a:lvl7pPr lvl="6" rtl="0">
              <a:spcBef>
                <a:spcPts val="0"/>
              </a:spcBef>
              <a:spcAft>
                <a:spcPts val="0"/>
              </a:spcAft>
              <a:buNone/>
              <a:defRPr sz="2400">
                <a:solidFill>
                  <a:srgbClr val="536DFE"/>
                </a:solidFill>
                <a:latin typeface="Google Sans"/>
                <a:ea typeface="Google Sans"/>
                <a:cs typeface="Google Sans"/>
                <a:sym typeface="Google Sans"/>
              </a:defRPr>
            </a:lvl7pPr>
            <a:lvl8pPr lvl="7" rtl="0">
              <a:spcBef>
                <a:spcPts val="0"/>
              </a:spcBef>
              <a:spcAft>
                <a:spcPts val="0"/>
              </a:spcAft>
              <a:buNone/>
              <a:defRPr sz="2400">
                <a:solidFill>
                  <a:srgbClr val="536DFE"/>
                </a:solidFill>
                <a:latin typeface="Google Sans"/>
                <a:ea typeface="Google Sans"/>
                <a:cs typeface="Google Sans"/>
                <a:sym typeface="Google Sans"/>
              </a:defRPr>
            </a:lvl8pPr>
            <a:lvl9pPr lvl="8" rtl="0">
              <a:spcBef>
                <a:spcPts val="0"/>
              </a:spcBef>
              <a:spcAft>
                <a:spcPts val="0"/>
              </a:spcAft>
              <a:buNone/>
              <a:defRPr sz="2400">
                <a:solidFill>
                  <a:srgbClr val="536DFE"/>
                </a:solidFill>
                <a:latin typeface="Google Sans"/>
                <a:ea typeface="Google Sans"/>
                <a:cs typeface="Google Sans"/>
                <a:sym typeface="Google Sans"/>
              </a:defRPr>
            </a:lvl9pPr>
          </a:lstStyle>
          <a:p/>
        </p:txBody>
      </p:sp>
      <p:sp>
        <p:nvSpPr>
          <p:cNvPr id="154" name="Google Shape;154;p37"/>
          <p:cNvSpPr txBox="1"/>
          <p:nvPr>
            <p:ph idx="2" type="body"/>
          </p:nvPr>
        </p:nvSpPr>
        <p:spPr>
          <a:xfrm>
            <a:off x="810300" y="2580309"/>
            <a:ext cx="6173100" cy="1898100"/>
          </a:xfrm>
          <a:prstGeom prst="rect">
            <a:avLst/>
          </a:prstGeom>
        </p:spPr>
        <p:txBody>
          <a:bodyPr anchorCtr="0" anchor="t" bIns="34275" lIns="34275" spcFirstLastPara="1" rIns="34275" wrap="square" tIns="34275"/>
          <a:lstStyle>
            <a:lvl1pPr indent="-323850" lvl="0" marL="457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445863"/>
              </a:buClr>
              <a:buSzPts val="1500"/>
              <a:buFont typeface="Google Sans"/>
              <a:buChar char="■"/>
              <a:defRPr sz="1500">
                <a:solidFill>
                  <a:srgbClr val="445863"/>
                </a:solidFill>
                <a:latin typeface="Google Sans"/>
                <a:ea typeface="Google Sans"/>
                <a:cs typeface="Google Sans"/>
                <a:sym typeface="Google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wer Third Photo" showMasterSp="0">
  <p:cSld name="Photo with text">
    <p:bg>
      <p:bgPr>
        <a:solidFill>
          <a:srgbClr val="FFFFFF"/>
        </a:solidFill>
      </p:bgPr>
    </p:bg>
    <p:spTree>
      <p:nvGrpSpPr>
        <p:cNvPr id="155" name="Shape 155"/>
        <p:cNvGrpSpPr/>
        <p:nvPr/>
      </p:nvGrpSpPr>
      <p:grpSpPr>
        <a:xfrm>
          <a:off x="0" y="0"/>
          <a:ext cx="0" cy="0"/>
          <a:chOff x="0" y="0"/>
          <a:chExt cx="0" cy="0"/>
        </a:xfrm>
      </p:grpSpPr>
      <p:pic>
        <p:nvPicPr>
          <p:cNvPr descr="IMG_6231.jpg" id="156" name="Google Shape;156;p38"/>
          <p:cNvPicPr preferRelativeResize="0"/>
          <p:nvPr/>
        </p:nvPicPr>
        <p:blipFill rotWithShape="1">
          <a:blip r:embed="rId2">
            <a:alphaModFix/>
          </a:blip>
          <a:srcRect b="21509" l="0" r="0" t="21509"/>
          <a:stretch/>
        </p:blipFill>
        <p:spPr>
          <a:xfrm>
            <a:off x="0" y="0"/>
            <a:ext cx="9144000" cy="3473400"/>
          </a:xfrm>
          <a:prstGeom prst="rect">
            <a:avLst/>
          </a:prstGeom>
          <a:noFill/>
          <a:ln>
            <a:noFill/>
          </a:ln>
        </p:spPr>
      </p:pic>
      <p:sp>
        <p:nvSpPr>
          <p:cNvPr id="157" name="Google Shape;157;p38"/>
          <p:cNvSpPr txBox="1"/>
          <p:nvPr>
            <p:ph idx="1" type="body"/>
          </p:nvPr>
        </p:nvSpPr>
        <p:spPr>
          <a:xfrm>
            <a:off x="987206" y="3788119"/>
            <a:ext cx="5282700" cy="1212000"/>
          </a:xfrm>
          <a:prstGeom prst="rect">
            <a:avLst/>
          </a:prstGeom>
        </p:spPr>
        <p:txBody>
          <a:bodyPr anchorCtr="0" anchor="t" bIns="34275" lIns="34275" spcFirstLastPara="1" rIns="34275" wrap="square" tIns="34275"/>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pic>
        <p:nvPicPr>
          <p:cNvPr id="158" name="Google Shape;158;p38"/>
          <p:cNvPicPr preferRelativeResize="0"/>
          <p:nvPr/>
        </p:nvPicPr>
        <p:blipFill rotWithShape="1">
          <a:blip r:embed="rId3">
            <a:alphaModFix/>
          </a:blip>
          <a:srcRect b="17676" l="0" r="0" t="17669"/>
          <a:stretch/>
        </p:blipFill>
        <p:spPr>
          <a:xfrm>
            <a:off x="7462686" y="4463442"/>
            <a:ext cx="1029411" cy="35591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hoto Right" showMasterSp="0">
  <p:cSld name="Photo with text_1">
    <p:bg>
      <p:bgPr>
        <a:solidFill>
          <a:srgbClr val="FFFFFF"/>
        </a:solidFill>
      </p:bgPr>
    </p:bg>
    <p:spTree>
      <p:nvGrpSpPr>
        <p:cNvPr id="159" name="Shape 159"/>
        <p:cNvGrpSpPr/>
        <p:nvPr/>
      </p:nvGrpSpPr>
      <p:grpSpPr>
        <a:xfrm>
          <a:off x="0" y="0"/>
          <a:ext cx="0" cy="0"/>
          <a:chOff x="0" y="0"/>
          <a:chExt cx="0" cy="0"/>
        </a:xfrm>
      </p:grpSpPr>
      <p:pic>
        <p:nvPicPr>
          <p:cNvPr descr="android.jpg" id="160" name="Google Shape;160;p39"/>
          <p:cNvPicPr preferRelativeResize="0"/>
          <p:nvPr/>
        </p:nvPicPr>
        <p:blipFill rotWithShape="1">
          <a:blip r:embed="rId2">
            <a:alphaModFix/>
          </a:blip>
          <a:srcRect b="12829" l="0" r="0" t="12837"/>
          <a:stretch/>
        </p:blipFill>
        <p:spPr>
          <a:xfrm>
            <a:off x="4523875" y="0"/>
            <a:ext cx="4617721" cy="5143500"/>
          </a:xfrm>
          <a:prstGeom prst="rect">
            <a:avLst/>
          </a:prstGeom>
          <a:noFill/>
          <a:ln>
            <a:noFill/>
          </a:ln>
        </p:spPr>
      </p:pic>
      <p:sp>
        <p:nvSpPr>
          <p:cNvPr id="161" name="Google Shape;161;p39"/>
          <p:cNvSpPr txBox="1"/>
          <p:nvPr>
            <p:ph idx="1" type="subTitle"/>
          </p:nvPr>
        </p:nvSpPr>
        <p:spPr>
          <a:xfrm>
            <a:off x="808013" y="1379194"/>
            <a:ext cx="2632200" cy="565200"/>
          </a:xfrm>
          <a:prstGeom prst="rect">
            <a:avLst/>
          </a:prstGeom>
        </p:spPr>
        <p:txBody>
          <a:bodyPr anchorCtr="0" anchor="t" bIns="34275" lIns="34275" spcFirstLastPara="1" rIns="34275" wrap="square" tIns="3427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39"/>
          <p:cNvSpPr txBox="1"/>
          <p:nvPr>
            <p:ph idx="2" type="body"/>
          </p:nvPr>
        </p:nvSpPr>
        <p:spPr>
          <a:xfrm>
            <a:off x="808013" y="2137331"/>
            <a:ext cx="2919300" cy="2623800"/>
          </a:xfrm>
          <a:prstGeom prst="rect">
            <a:avLst/>
          </a:prstGeom>
        </p:spPr>
        <p:txBody>
          <a:bodyPr anchorCtr="0" anchor="t" bIns="34275" lIns="34275" spcFirstLastPara="1" rIns="34275" wrap="square" tIns="34275"/>
          <a:lstStyle>
            <a:lvl1pPr indent="-323850" lvl="0" marL="457200" rtl="0">
              <a:spcBef>
                <a:spcPts val="0"/>
              </a:spcBef>
              <a:spcAft>
                <a:spcPts val="0"/>
              </a:spcAft>
              <a:buClr>
                <a:srgbClr val="445863"/>
              </a:buClr>
              <a:buSzPts val="1500"/>
              <a:buChar char="●"/>
              <a:defRPr>
                <a:solidFill>
                  <a:srgbClr val="445863"/>
                </a:solidFill>
              </a:defRPr>
            </a:lvl1pPr>
            <a:lvl2pPr indent="-323850" lvl="1" marL="914400" rtl="0">
              <a:spcBef>
                <a:spcPts val="0"/>
              </a:spcBef>
              <a:spcAft>
                <a:spcPts val="0"/>
              </a:spcAft>
              <a:buClr>
                <a:srgbClr val="445863"/>
              </a:buClr>
              <a:buSzPts val="1500"/>
              <a:buChar char="○"/>
              <a:defRPr>
                <a:solidFill>
                  <a:srgbClr val="445863"/>
                </a:solidFill>
              </a:defRPr>
            </a:lvl2pPr>
            <a:lvl3pPr indent="-323850" lvl="2" marL="1371600" rtl="0">
              <a:spcBef>
                <a:spcPts val="0"/>
              </a:spcBef>
              <a:spcAft>
                <a:spcPts val="0"/>
              </a:spcAft>
              <a:buClr>
                <a:srgbClr val="445863"/>
              </a:buClr>
              <a:buSzPts val="1500"/>
              <a:buChar char="■"/>
              <a:defRPr>
                <a:solidFill>
                  <a:srgbClr val="445863"/>
                </a:solidFill>
              </a:defRPr>
            </a:lvl3pPr>
            <a:lvl4pPr indent="-323850" lvl="3" marL="1828800" rtl="0">
              <a:spcBef>
                <a:spcPts val="0"/>
              </a:spcBef>
              <a:spcAft>
                <a:spcPts val="0"/>
              </a:spcAft>
              <a:buClr>
                <a:srgbClr val="445863"/>
              </a:buClr>
              <a:buSzPts val="1500"/>
              <a:buChar char="●"/>
              <a:defRPr>
                <a:solidFill>
                  <a:srgbClr val="445863"/>
                </a:solidFill>
              </a:defRPr>
            </a:lvl4pPr>
            <a:lvl5pPr indent="-323850" lvl="4" marL="2286000" rtl="0">
              <a:spcBef>
                <a:spcPts val="0"/>
              </a:spcBef>
              <a:spcAft>
                <a:spcPts val="0"/>
              </a:spcAft>
              <a:buClr>
                <a:srgbClr val="445863"/>
              </a:buClr>
              <a:buSzPts val="1500"/>
              <a:buChar char="○"/>
              <a:defRPr>
                <a:solidFill>
                  <a:srgbClr val="445863"/>
                </a:solidFill>
              </a:defRPr>
            </a:lvl5pPr>
            <a:lvl6pPr indent="-323850" lvl="5" marL="2743200" rtl="0">
              <a:spcBef>
                <a:spcPts val="0"/>
              </a:spcBef>
              <a:spcAft>
                <a:spcPts val="0"/>
              </a:spcAft>
              <a:buClr>
                <a:srgbClr val="445863"/>
              </a:buClr>
              <a:buSzPts val="1500"/>
              <a:buChar char="■"/>
              <a:defRPr>
                <a:solidFill>
                  <a:srgbClr val="445863"/>
                </a:solidFill>
              </a:defRPr>
            </a:lvl6pPr>
            <a:lvl7pPr indent="-323850" lvl="6" marL="3200400" rtl="0">
              <a:spcBef>
                <a:spcPts val="0"/>
              </a:spcBef>
              <a:spcAft>
                <a:spcPts val="0"/>
              </a:spcAft>
              <a:buClr>
                <a:srgbClr val="445863"/>
              </a:buClr>
              <a:buSzPts val="1500"/>
              <a:buChar char="●"/>
              <a:defRPr>
                <a:solidFill>
                  <a:srgbClr val="445863"/>
                </a:solidFill>
              </a:defRPr>
            </a:lvl7pPr>
            <a:lvl8pPr indent="-323850" lvl="7" marL="3657600" rtl="0">
              <a:spcBef>
                <a:spcPts val="0"/>
              </a:spcBef>
              <a:spcAft>
                <a:spcPts val="0"/>
              </a:spcAft>
              <a:buClr>
                <a:srgbClr val="445863"/>
              </a:buClr>
              <a:buSzPts val="1500"/>
              <a:buChar char="○"/>
              <a:defRPr>
                <a:solidFill>
                  <a:srgbClr val="445863"/>
                </a:solidFill>
              </a:defRPr>
            </a:lvl8pPr>
            <a:lvl9pPr indent="-323850" lvl="8" marL="4114800" rtl="0">
              <a:spcBef>
                <a:spcPts val="0"/>
              </a:spcBef>
              <a:spcAft>
                <a:spcPts val="0"/>
              </a:spcAft>
              <a:buClr>
                <a:srgbClr val="445863"/>
              </a:buClr>
              <a:buSzPts val="1500"/>
              <a:buChar char="■"/>
              <a:defRPr>
                <a:solidFill>
                  <a:srgbClr val="44586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hoto Left" showMasterSp="0">
  <p:cSld name="Photo with text_1_1">
    <p:bg>
      <p:bgPr>
        <a:solidFill>
          <a:srgbClr val="FFFFFF"/>
        </a:solidFill>
      </p:bgPr>
    </p:bg>
    <p:spTree>
      <p:nvGrpSpPr>
        <p:cNvPr id="163" name="Shape 163"/>
        <p:cNvGrpSpPr/>
        <p:nvPr/>
      </p:nvGrpSpPr>
      <p:grpSpPr>
        <a:xfrm>
          <a:off x="0" y="0"/>
          <a:ext cx="0" cy="0"/>
          <a:chOff x="0" y="0"/>
          <a:chExt cx="0" cy="0"/>
        </a:xfrm>
      </p:grpSpPr>
      <p:pic>
        <p:nvPicPr>
          <p:cNvPr descr="android.jpg" id="164" name="Google Shape;164;p40"/>
          <p:cNvPicPr preferRelativeResize="0"/>
          <p:nvPr/>
        </p:nvPicPr>
        <p:blipFill rotWithShape="1">
          <a:blip r:embed="rId2">
            <a:alphaModFix/>
          </a:blip>
          <a:srcRect b="12829" l="0" r="0" t="12837"/>
          <a:stretch/>
        </p:blipFill>
        <p:spPr>
          <a:xfrm>
            <a:off x="-3" y="0"/>
            <a:ext cx="4617721" cy="5143500"/>
          </a:xfrm>
          <a:prstGeom prst="rect">
            <a:avLst/>
          </a:prstGeom>
          <a:noFill/>
          <a:ln>
            <a:noFill/>
          </a:ln>
        </p:spPr>
      </p:pic>
      <p:sp>
        <p:nvSpPr>
          <p:cNvPr id="165" name="Google Shape;165;p40"/>
          <p:cNvSpPr txBox="1"/>
          <p:nvPr>
            <p:ph idx="1" type="subTitle"/>
          </p:nvPr>
        </p:nvSpPr>
        <p:spPr>
          <a:xfrm>
            <a:off x="5341341" y="1294584"/>
            <a:ext cx="2818500" cy="565200"/>
          </a:xfrm>
          <a:prstGeom prst="rect">
            <a:avLst/>
          </a:prstGeom>
        </p:spPr>
        <p:txBody>
          <a:bodyPr anchorCtr="0" anchor="t" bIns="34275" lIns="34275" spcFirstLastPara="1" rIns="34275" wrap="square" tIns="3427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40"/>
          <p:cNvSpPr txBox="1"/>
          <p:nvPr>
            <p:ph idx="2" type="body"/>
          </p:nvPr>
        </p:nvSpPr>
        <p:spPr>
          <a:xfrm>
            <a:off x="5341341" y="1938009"/>
            <a:ext cx="3008100" cy="2819100"/>
          </a:xfrm>
          <a:prstGeom prst="rect">
            <a:avLst/>
          </a:prstGeom>
        </p:spPr>
        <p:txBody>
          <a:bodyPr anchorCtr="0" anchor="t" bIns="34275" lIns="34275" spcFirstLastPara="1" rIns="34275" wrap="square" tIns="34275"/>
          <a:lstStyle>
            <a:lvl1pPr indent="-323850" lvl="0" marL="457200" rtl="0">
              <a:spcBef>
                <a:spcPts val="0"/>
              </a:spcBef>
              <a:spcAft>
                <a:spcPts val="0"/>
              </a:spcAft>
              <a:buClr>
                <a:srgbClr val="445863"/>
              </a:buClr>
              <a:buSzPts val="1500"/>
              <a:buChar char="●"/>
              <a:defRPr>
                <a:solidFill>
                  <a:srgbClr val="445863"/>
                </a:solidFill>
              </a:defRPr>
            </a:lvl1pPr>
            <a:lvl2pPr indent="-323850" lvl="1" marL="914400" rtl="0">
              <a:spcBef>
                <a:spcPts val="0"/>
              </a:spcBef>
              <a:spcAft>
                <a:spcPts val="0"/>
              </a:spcAft>
              <a:buClr>
                <a:srgbClr val="445863"/>
              </a:buClr>
              <a:buSzPts val="1500"/>
              <a:buChar char="○"/>
              <a:defRPr>
                <a:solidFill>
                  <a:srgbClr val="445863"/>
                </a:solidFill>
              </a:defRPr>
            </a:lvl2pPr>
            <a:lvl3pPr indent="-323850" lvl="2" marL="1371600" rtl="0">
              <a:spcBef>
                <a:spcPts val="0"/>
              </a:spcBef>
              <a:spcAft>
                <a:spcPts val="0"/>
              </a:spcAft>
              <a:buClr>
                <a:srgbClr val="445863"/>
              </a:buClr>
              <a:buSzPts val="1500"/>
              <a:buChar char="■"/>
              <a:defRPr>
                <a:solidFill>
                  <a:srgbClr val="445863"/>
                </a:solidFill>
              </a:defRPr>
            </a:lvl3pPr>
            <a:lvl4pPr indent="-323850" lvl="3" marL="1828800" rtl="0">
              <a:spcBef>
                <a:spcPts val="0"/>
              </a:spcBef>
              <a:spcAft>
                <a:spcPts val="0"/>
              </a:spcAft>
              <a:buClr>
                <a:srgbClr val="445863"/>
              </a:buClr>
              <a:buSzPts val="1500"/>
              <a:buChar char="●"/>
              <a:defRPr>
                <a:solidFill>
                  <a:srgbClr val="445863"/>
                </a:solidFill>
              </a:defRPr>
            </a:lvl4pPr>
            <a:lvl5pPr indent="-323850" lvl="4" marL="2286000" rtl="0">
              <a:spcBef>
                <a:spcPts val="0"/>
              </a:spcBef>
              <a:spcAft>
                <a:spcPts val="0"/>
              </a:spcAft>
              <a:buClr>
                <a:srgbClr val="445863"/>
              </a:buClr>
              <a:buSzPts val="1500"/>
              <a:buChar char="○"/>
              <a:defRPr>
                <a:solidFill>
                  <a:srgbClr val="445863"/>
                </a:solidFill>
              </a:defRPr>
            </a:lvl5pPr>
            <a:lvl6pPr indent="-323850" lvl="5" marL="2743200" rtl="0">
              <a:spcBef>
                <a:spcPts val="0"/>
              </a:spcBef>
              <a:spcAft>
                <a:spcPts val="0"/>
              </a:spcAft>
              <a:buClr>
                <a:srgbClr val="445863"/>
              </a:buClr>
              <a:buSzPts val="1500"/>
              <a:buChar char="■"/>
              <a:defRPr>
                <a:solidFill>
                  <a:srgbClr val="445863"/>
                </a:solidFill>
              </a:defRPr>
            </a:lvl6pPr>
            <a:lvl7pPr indent="-323850" lvl="6" marL="3200400" rtl="0">
              <a:spcBef>
                <a:spcPts val="0"/>
              </a:spcBef>
              <a:spcAft>
                <a:spcPts val="0"/>
              </a:spcAft>
              <a:buClr>
                <a:srgbClr val="445863"/>
              </a:buClr>
              <a:buSzPts val="1500"/>
              <a:buChar char="●"/>
              <a:defRPr>
                <a:solidFill>
                  <a:srgbClr val="445863"/>
                </a:solidFill>
              </a:defRPr>
            </a:lvl7pPr>
            <a:lvl8pPr indent="-323850" lvl="7" marL="3657600" rtl="0">
              <a:spcBef>
                <a:spcPts val="0"/>
              </a:spcBef>
              <a:spcAft>
                <a:spcPts val="0"/>
              </a:spcAft>
              <a:buClr>
                <a:srgbClr val="445863"/>
              </a:buClr>
              <a:buSzPts val="1500"/>
              <a:buChar char="○"/>
              <a:defRPr>
                <a:solidFill>
                  <a:srgbClr val="445863"/>
                </a:solidFill>
              </a:defRPr>
            </a:lvl8pPr>
            <a:lvl9pPr indent="-323850" lvl="8" marL="4114800" rtl="0">
              <a:spcBef>
                <a:spcPts val="0"/>
              </a:spcBef>
              <a:spcAft>
                <a:spcPts val="0"/>
              </a:spcAft>
              <a:buClr>
                <a:srgbClr val="445863"/>
              </a:buClr>
              <a:buSzPts val="1500"/>
              <a:buChar char="■"/>
              <a:defRPr>
                <a:solidFill>
                  <a:srgbClr val="445863"/>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hoto" showMasterSp="0">
  <p:cSld name="Full Blank">
    <p:bg>
      <p:bgPr>
        <a:solidFill>
          <a:srgbClr val="FFFFFF"/>
        </a:solidFill>
      </p:bgPr>
    </p:bg>
    <p:spTree>
      <p:nvGrpSpPr>
        <p:cNvPr id="167" name="Shape 167"/>
        <p:cNvGrpSpPr/>
        <p:nvPr/>
      </p:nvGrpSpPr>
      <p:grpSpPr>
        <a:xfrm>
          <a:off x="0" y="0"/>
          <a:ext cx="0" cy="0"/>
          <a:chOff x="0" y="0"/>
          <a:chExt cx="0" cy="0"/>
        </a:xfrm>
      </p:grpSpPr>
      <p:pic>
        <p:nvPicPr>
          <p:cNvPr descr="GoogleIO2016-kygo-838.jpg" id="168" name="Google Shape;168;p41"/>
          <p:cNvPicPr preferRelativeResize="0"/>
          <p:nvPr/>
        </p:nvPicPr>
        <p:blipFill rotWithShape="1">
          <a:blip r:embed="rId2">
            <a:alphaModFix/>
          </a:blip>
          <a:srcRect b="7855" l="0" r="0" t="7855"/>
          <a:stretch/>
        </p:blipFill>
        <p:spPr>
          <a:xfrm>
            <a:off x="0" y="6272"/>
            <a:ext cx="9144000" cy="514349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showMasterSp="0">
  <p:cSld name="Chart Slide">
    <p:bg>
      <p:bgPr>
        <a:solidFill>
          <a:srgbClr val="FFFFFF"/>
        </a:solidFill>
      </p:bgPr>
    </p:bg>
    <p:spTree>
      <p:nvGrpSpPr>
        <p:cNvPr id="169" name="Shape 169"/>
        <p:cNvGrpSpPr/>
        <p:nvPr/>
      </p:nvGrpSpPr>
      <p:grpSpPr>
        <a:xfrm>
          <a:off x="0" y="0"/>
          <a:ext cx="0" cy="0"/>
          <a:chOff x="0" y="0"/>
          <a:chExt cx="0" cy="0"/>
        </a:xfrm>
      </p:grpSpPr>
      <p:pic>
        <p:nvPicPr>
          <p:cNvPr id="170" name="Google Shape;170;p42"/>
          <p:cNvPicPr preferRelativeResize="0"/>
          <p:nvPr/>
        </p:nvPicPr>
        <p:blipFill rotWithShape="1">
          <a:blip r:embed="rId2">
            <a:alphaModFix/>
          </a:blip>
          <a:srcRect b="15139" l="7765" r="23325" t="0"/>
          <a:stretch/>
        </p:blipFill>
        <p:spPr>
          <a:xfrm rot="10800000">
            <a:off x="5907984" y="2689696"/>
            <a:ext cx="3236016" cy="2453804"/>
          </a:xfrm>
          <a:prstGeom prst="rect">
            <a:avLst/>
          </a:prstGeom>
          <a:noFill/>
          <a:ln>
            <a:noFill/>
          </a:ln>
        </p:spPr>
      </p:pic>
      <p:sp>
        <p:nvSpPr>
          <p:cNvPr id="171" name="Google Shape;171;p42"/>
          <p:cNvSpPr/>
          <p:nvPr/>
        </p:nvSpPr>
        <p:spPr>
          <a:xfrm>
            <a:off x="5679384" y="2518247"/>
            <a:ext cx="2128800" cy="2178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showMasterSp="0">
  <p:cSld name="Code Slide">
    <p:bg>
      <p:bgPr>
        <a:solidFill>
          <a:srgbClr val="414141"/>
        </a:solidFill>
      </p:bgPr>
    </p:bg>
    <p:spTree>
      <p:nvGrpSpPr>
        <p:cNvPr id="172" name="Shape 172"/>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ng Quote">
  <p:cSld name="(Avoid) Title, Subtitle, Bullets_1">
    <p:spTree>
      <p:nvGrpSpPr>
        <p:cNvPr id="173" name="Shape 173"/>
        <p:cNvGrpSpPr/>
        <p:nvPr/>
      </p:nvGrpSpPr>
      <p:grpSpPr>
        <a:xfrm>
          <a:off x="0" y="0"/>
          <a:ext cx="0" cy="0"/>
          <a:chOff x="0" y="0"/>
          <a:chExt cx="0" cy="0"/>
        </a:xfrm>
      </p:grpSpPr>
      <p:sp>
        <p:nvSpPr>
          <p:cNvPr id="174" name="Google Shape;174;p44"/>
          <p:cNvSpPr/>
          <p:nvPr/>
        </p:nvSpPr>
        <p:spPr>
          <a:xfrm>
            <a:off x="1803827" y="3307013"/>
            <a:ext cx="1677900" cy="30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solidFill>
                <a:srgbClr val="747474"/>
              </a:solidFill>
              <a:latin typeface="Roboto"/>
              <a:ea typeface="Roboto"/>
              <a:cs typeface="Roboto"/>
              <a:sym typeface="Roboto"/>
            </a:endParaRPr>
          </a:p>
        </p:txBody>
      </p:sp>
      <p:sp>
        <p:nvSpPr>
          <p:cNvPr id="175" name="Google Shape;175;p44"/>
          <p:cNvSpPr txBox="1"/>
          <p:nvPr>
            <p:ph idx="1" type="body"/>
          </p:nvPr>
        </p:nvSpPr>
        <p:spPr>
          <a:xfrm>
            <a:off x="1661452" y="3562162"/>
            <a:ext cx="2538300" cy="401100"/>
          </a:xfrm>
          <a:prstGeom prst="rect">
            <a:avLst/>
          </a:prstGeom>
        </p:spPr>
        <p:txBody>
          <a:bodyPr anchorCtr="0" anchor="t" bIns="34275" lIns="34275" spcFirstLastPara="1" rIns="34275" wrap="square" tIns="34275"/>
          <a:lstStyle>
            <a:lvl1pPr indent="-298450" lvl="0" marL="4572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1pPr>
            <a:lvl2pPr indent="-298450" lvl="1" marL="9144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2pPr>
            <a:lvl3pPr indent="-298450" lvl="2" marL="13716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3pPr>
            <a:lvl4pPr indent="-298450" lvl="3" marL="18288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4pPr>
            <a:lvl5pPr indent="-298450" lvl="4" marL="22860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5pPr>
            <a:lvl6pPr indent="-298450" lvl="5" marL="27432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6pPr>
            <a:lvl7pPr indent="-298450" lvl="6" marL="32004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7pPr>
            <a:lvl8pPr indent="-298450" lvl="7" marL="36576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8pPr>
            <a:lvl9pPr indent="-298450" lvl="8" marL="4114800" rtl="0">
              <a:spcBef>
                <a:spcPts val="0"/>
              </a:spcBef>
              <a:spcAft>
                <a:spcPts val="0"/>
              </a:spcAft>
              <a:buClr>
                <a:srgbClr val="747474"/>
              </a:buClr>
              <a:buSzPts val="1100"/>
              <a:buFont typeface="Roboto"/>
              <a:buChar char="■"/>
              <a:defRPr sz="1100">
                <a:solidFill>
                  <a:srgbClr val="747474"/>
                </a:solidFill>
                <a:latin typeface="Roboto"/>
                <a:ea typeface="Roboto"/>
                <a:cs typeface="Roboto"/>
                <a:sym typeface="Roboto"/>
              </a:defRPr>
            </a:lvl9pPr>
          </a:lstStyle>
          <a:p/>
        </p:txBody>
      </p:sp>
      <p:sp>
        <p:nvSpPr>
          <p:cNvPr id="176" name="Google Shape;176;p44"/>
          <p:cNvSpPr txBox="1"/>
          <p:nvPr>
            <p:ph type="title"/>
          </p:nvPr>
        </p:nvSpPr>
        <p:spPr>
          <a:xfrm>
            <a:off x="1119778" y="1559503"/>
            <a:ext cx="6162600" cy="1406700"/>
          </a:xfrm>
          <a:prstGeom prst="rect">
            <a:avLst/>
          </a:prstGeom>
        </p:spPr>
        <p:txBody>
          <a:bodyPr anchorCtr="0" anchor="t" bIns="34275" lIns="34275" spcFirstLastPara="1" rIns="34275" wrap="square" tIns="3427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7" name="Google Shape;177;p44"/>
          <p:cNvPicPr preferRelativeResize="0"/>
          <p:nvPr/>
        </p:nvPicPr>
        <p:blipFill rotWithShape="1">
          <a:blip r:embed="rId2">
            <a:alphaModFix/>
          </a:blip>
          <a:srcRect b="0" l="0" r="51390" t="0"/>
          <a:stretch/>
        </p:blipFill>
        <p:spPr>
          <a:xfrm rot="5400000">
            <a:off x="1094387" y="3509620"/>
            <a:ext cx="473603" cy="547922"/>
          </a:xfrm>
          <a:prstGeom prst="rect">
            <a:avLst/>
          </a:prstGeom>
          <a:noFill/>
          <a:ln>
            <a:noFill/>
          </a:ln>
        </p:spPr>
      </p:pic>
      <p:pic>
        <p:nvPicPr>
          <p:cNvPr id="178" name="Google Shape;178;p44"/>
          <p:cNvPicPr preferRelativeResize="0"/>
          <p:nvPr/>
        </p:nvPicPr>
        <p:blipFill rotWithShape="1">
          <a:blip r:embed="rId3">
            <a:alphaModFix/>
          </a:blip>
          <a:srcRect b="17676" l="0" r="0" t="17669"/>
          <a:stretch/>
        </p:blipFill>
        <p:spPr>
          <a:xfrm>
            <a:off x="7462686" y="4463442"/>
            <a:ext cx="1029411" cy="35591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with long title and links" showMasterSp="0">
  <p:cSld name="thank you_2_1">
    <p:bg>
      <p:bgPr>
        <a:solidFill>
          <a:srgbClr val="FFFFFF">
            <a:alpha val="16540"/>
          </a:srgbClr>
        </a:solidFill>
      </p:bgPr>
    </p:bg>
    <p:spTree>
      <p:nvGrpSpPr>
        <p:cNvPr id="179" name="Shape 179"/>
        <p:cNvGrpSpPr/>
        <p:nvPr/>
      </p:nvGrpSpPr>
      <p:grpSpPr>
        <a:xfrm>
          <a:off x="0" y="0"/>
          <a:ext cx="0" cy="0"/>
          <a:chOff x="0" y="0"/>
          <a:chExt cx="0" cy="0"/>
        </a:xfrm>
      </p:grpSpPr>
      <p:sp>
        <p:nvSpPr>
          <p:cNvPr id="180" name="Google Shape;180;p45"/>
          <p:cNvSpPr txBox="1"/>
          <p:nvPr>
            <p:ph idx="1" type="body"/>
          </p:nvPr>
        </p:nvSpPr>
        <p:spPr>
          <a:xfrm>
            <a:off x="1631206" y="3394750"/>
            <a:ext cx="1558200" cy="272400"/>
          </a:xfrm>
          <a:prstGeom prst="rect">
            <a:avLst/>
          </a:prstGeom>
        </p:spPr>
        <p:txBody>
          <a:bodyPr anchorCtr="0" anchor="t" bIns="34275" lIns="34275" spcFirstLastPara="1" rIns="34275" wrap="square" tIns="34275"/>
          <a:lstStyle>
            <a:lvl1pPr indent="-323850" lvl="0" marL="457200" rtl="0">
              <a:spcBef>
                <a:spcPts val="0"/>
              </a:spcBef>
              <a:spcAft>
                <a:spcPts val="0"/>
              </a:spcAft>
              <a:buClr>
                <a:srgbClr val="FF6C00"/>
              </a:buClr>
              <a:buSzPts val="1500"/>
              <a:buChar char="●"/>
              <a:defRPr>
                <a:solidFill>
                  <a:srgbClr val="FF6C00"/>
                </a:solidFill>
              </a:defRPr>
            </a:lvl1pPr>
            <a:lvl2pPr indent="-323850" lvl="1" marL="914400" rtl="0">
              <a:spcBef>
                <a:spcPts val="0"/>
              </a:spcBef>
              <a:spcAft>
                <a:spcPts val="0"/>
              </a:spcAft>
              <a:buClr>
                <a:srgbClr val="FF6C00"/>
              </a:buClr>
              <a:buSzPts val="1500"/>
              <a:buChar char="○"/>
              <a:defRPr>
                <a:solidFill>
                  <a:srgbClr val="FF6C00"/>
                </a:solidFill>
              </a:defRPr>
            </a:lvl2pPr>
            <a:lvl3pPr indent="-323850" lvl="2" marL="1371600" rtl="0">
              <a:spcBef>
                <a:spcPts val="0"/>
              </a:spcBef>
              <a:spcAft>
                <a:spcPts val="0"/>
              </a:spcAft>
              <a:buClr>
                <a:srgbClr val="FF6C00"/>
              </a:buClr>
              <a:buSzPts val="1500"/>
              <a:buChar char="■"/>
              <a:defRPr>
                <a:solidFill>
                  <a:srgbClr val="FF6C00"/>
                </a:solidFill>
              </a:defRPr>
            </a:lvl3pPr>
            <a:lvl4pPr indent="-323850" lvl="3" marL="1828800" rtl="0">
              <a:spcBef>
                <a:spcPts val="0"/>
              </a:spcBef>
              <a:spcAft>
                <a:spcPts val="0"/>
              </a:spcAft>
              <a:buClr>
                <a:srgbClr val="FF6C00"/>
              </a:buClr>
              <a:buSzPts val="1500"/>
              <a:buChar char="●"/>
              <a:defRPr>
                <a:solidFill>
                  <a:srgbClr val="FF6C00"/>
                </a:solidFill>
              </a:defRPr>
            </a:lvl4pPr>
            <a:lvl5pPr indent="-323850" lvl="4" marL="2286000" rtl="0">
              <a:spcBef>
                <a:spcPts val="0"/>
              </a:spcBef>
              <a:spcAft>
                <a:spcPts val="0"/>
              </a:spcAft>
              <a:buClr>
                <a:srgbClr val="FF6C00"/>
              </a:buClr>
              <a:buSzPts val="1500"/>
              <a:buChar char="○"/>
              <a:defRPr>
                <a:solidFill>
                  <a:srgbClr val="FF6C00"/>
                </a:solidFill>
              </a:defRPr>
            </a:lvl5pPr>
            <a:lvl6pPr indent="-323850" lvl="5" marL="2743200" rtl="0">
              <a:spcBef>
                <a:spcPts val="0"/>
              </a:spcBef>
              <a:spcAft>
                <a:spcPts val="0"/>
              </a:spcAft>
              <a:buClr>
                <a:srgbClr val="FF6C00"/>
              </a:buClr>
              <a:buSzPts val="1500"/>
              <a:buChar char="■"/>
              <a:defRPr>
                <a:solidFill>
                  <a:srgbClr val="FF6C00"/>
                </a:solidFill>
              </a:defRPr>
            </a:lvl6pPr>
            <a:lvl7pPr indent="-323850" lvl="6" marL="3200400" rtl="0">
              <a:spcBef>
                <a:spcPts val="0"/>
              </a:spcBef>
              <a:spcAft>
                <a:spcPts val="0"/>
              </a:spcAft>
              <a:buClr>
                <a:srgbClr val="FF6C00"/>
              </a:buClr>
              <a:buSzPts val="1500"/>
              <a:buChar char="●"/>
              <a:defRPr>
                <a:solidFill>
                  <a:srgbClr val="FF6C00"/>
                </a:solidFill>
              </a:defRPr>
            </a:lvl7pPr>
            <a:lvl8pPr indent="-323850" lvl="7" marL="3657600" rtl="0">
              <a:spcBef>
                <a:spcPts val="0"/>
              </a:spcBef>
              <a:spcAft>
                <a:spcPts val="0"/>
              </a:spcAft>
              <a:buClr>
                <a:srgbClr val="FF6C00"/>
              </a:buClr>
              <a:buSzPts val="1500"/>
              <a:buChar char="○"/>
              <a:defRPr>
                <a:solidFill>
                  <a:srgbClr val="FF6C00"/>
                </a:solidFill>
              </a:defRPr>
            </a:lvl8pPr>
            <a:lvl9pPr indent="-323850" lvl="8" marL="4114800" rtl="0">
              <a:spcBef>
                <a:spcPts val="0"/>
              </a:spcBef>
              <a:spcAft>
                <a:spcPts val="0"/>
              </a:spcAft>
              <a:buClr>
                <a:srgbClr val="FF6C00"/>
              </a:buClr>
              <a:buSzPts val="1500"/>
              <a:buChar char="■"/>
              <a:defRPr>
                <a:solidFill>
                  <a:srgbClr val="FF6C00"/>
                </a:solidFill>
              </a:defRPr>
            </a:lvl9pPr>
          </a:lstStyle>
          <a:p/>
        </p:txBody>
      </p:sp>
      <p:pic>
        <p:nvPicPr>
          <p:cNvPr id="181" name="Google Shape;181;p45"/>
          <p:cNvPicPr preferRelativeResize="0"/>
          <p:nvPr/>
        </p:nvPicPr>
        <p:blipFill rotWithShape="1">
          <a:blip r:embed="rId2">
            <a:alphaModFix/>
          </a:blip>
          <a:srcRect b="0" l="0" r="0" t="0"/>
          <a:stretch/>
        </p:blipFill>
        <p:spPr>
          <a:xfrm>
            <a:off x="971791" y="3301378"/>
            <a:ext cx="504883" cy="504888"/>
          </a:xfrm>
          <a:prstGeom prst="rect">
            <a:avLst/>
          </a:prstGeom>
          <a:noFill/>
          <a:ln>
            <a:noFill/>
          </a:ln>
        </p:spPr>
      </p:pic>
      <p:pic>
        <p:nvPicPr>
          <p:cNvPr id="182" name="Google Shape;182;p45"/>
          <p:cNvPicPr preferRelativeResize="0"/>
          <p:nvPr/>
        </p:nvPicPr>
        <p:blipFill rotWithShape="1">
          <a:blip r:embed="rId3">
            <a:alphaModFix/>
          </a:blip>
          <a:srcRect b="0" l="14809" r="20323" t="0"/>
          <a:stretch/>
        </p:blipFill>
        <p:spPr>
          <a:xfrm>
            <a:off x="803250" y="3498277"/>
            <a:ext cx="473400" cy="485100"/>
          </a:xfrm>
          <a:prstGeom prst="ellipse">
            <a:avLst/>
          </a:prstGeom>
          <a:noFill/>
          <a:ln>
            <a:noFill/>
          </a:ln>
        </p:spPr>
      </p:pic>
      <p:sp>
        <p:nvSpPr>
          <p:cNvPr id="183" name="Google Shape;183;p45"/>
          <p:cNvSpPr txBox="1"/>
          <p:nvPr>
            <p:ph idx="2" type="body"/>
          </p:nvPr>
        </p:nvSpPr>
        <p:spPr>
          <a:xfrm>
            <a:off x="5581706" y="2741841"/>
            <a:ext cx="3373200" cy="1228200"/>
          </a:xfrm>
          <a:prstGeom prst="rect">
            <a:avLst/>
          </a:prstGeom>
        </p:spPr>
        <p:txBody>
          <a:bodyPr anchorCtr="0" anchor="t" bIns="34275" lIns="34275" spcFirstLastPara="1" rIns="34275" wrap="square" tIns="34275"/>
          <a:lstStyle>
            <a:lvl1pPr indent="-298450" lvl="0" marL="457200" rtl="0">
              <a:lnSpc>
                <a:spcPct val="150000"/>
              </a:lnSpc>
              <a:spcBef>
                <a:spcPts val="0"/>
              </a:spcBef>
              <a:spcAft>
                <a:spcPts val="0"/>
              </a:spcAft>
              <a:buClr>
                <a:srgbClr val="536DFE"/>
              </a:buClr>
              <a:buSzPts val="1100"/>
              <a:buChar char="●"/>
              <a:defRPr sz="1100">
                <a:solidFill>
                  <a:srgbClr val="536DFE"/>
                </a:solidFill>
              </a:defRPr>
            </a:lvl1pPr>
            <a:lvl2pPr indent="-298450" lvl="1" marL="914400" rtl="0">
              <a:lnSpc>
                <a:spcPct val="150000"/>
              </a:lnSpc>
              <a:spcBef>
                <a:spcPts val="0"/>
              </a:spcBef>
              <a:spcAft>
                <a:spcPts val="0"/>
              </a:spcAft>
              <a:buClr>
                <a:srgbClr val="536DFE"/>
              </a:buClr>
              <a:buSzPts val="1100"/>
              <a:buChar char="○"/>
              <a:defRPr sz="1100">
                <a:solidFill>
                  <a:srgbClr val="536DFE"/>
                </a:solidFill>
              </a:defRPr>
            </a:lvl2pPr>
            <a:lvl3pPr indent="-298450" lvl="2" marL="1371600" rtl="0">
              <a:lnSpc>
                <a:spcPct val="150000"/>
              </a:lnSpc>
              <a:spcBef>
                <a:spcPts val="0"/>
              </a:spcBef>
              <a:spcAft>
                <a:spcPts val="0"/>
              </a:spcAft>
              <a:buClr>
                <a:srgbClr val="536DFE"/>
              </a:buClr>
              <a:buSzPts val="1100"/>
              <a:buChar char="■"/>
              <a:defRPr sz="1100">
                <a:solidFill>
                  <a:srgbClr val="536DFE"/>
                </a:solidFill>
              </a:defRPr>
            </a:lvl3pPr>
            <a:lvl4pPr indent="-298450" lvl="3" marL="1828800" rtl="0">
              <a:lnSpc>
                <a:spcPct val="150000"/>
              </a:lnSpc>
              <a:spcBef>
                <a:spcPts val="0"/>
              </a:spcBef>
              <a:spcAft>
                <a:spcPts val="0"/>
              </a:spcAft>
              <a:buClr>
                <a:srgbClr val="536DFE"/>
              </a:buClr>
              <a:buSzPts val="1100"/>
              <a:buChar char="●"/>
              <a:defRPr sz="1100">
                <a:solidFill>
                  <a:srgbClr val="536DFE"/>
                </a:solidFill>
              </a:defRPr>
            </a:lvl4pPr>
            <a:lvl5pPr indent="-298450" lvl="4" marL="2286000" rtl="0">
              <a:lnSpc>
                <a:spcPct val="150000"/>
              </a:lnSpc>
              <a:spcBef>
                <a:spcPts val="0"/>
              </a:spcBef>
              <a:spcAft>
                <a:spcPts val="0"/>
              </a:spcAft>
              <a:buClr>
                <a:srgbClr val="536DFE"/>
              </a:buClr>
              <a:buSzPts val="1100"/>
              <a:buChar char="○"/>
              <a:defRPr sz="1100">
                <a:solidFill>
                  <a:srgbClr val="536DFE"/>
                </a:solidFill>
              </a:defRPr>
            </a:lvl5pPr>
            <a:lvl6pPr indent="-298450" lvl="5" marL="2743200" rtl="0">
              <a:lnSpc>
                <a:spcPct val="150000"/>
              </a:lnSpc>
              <a:spcBef>
                <a:spcPts val="0"/>
              </a:spcBef>
              <a:spcAft>
                <a:spcPts val="0"/>
              </a:spcAft>
              <a:buClr>
                <a:srgbClr val="536DFE"/>
              </a:buClr>
              <a:buSzPts val="1100"/>
              <a:buChar char="■"/>
              <a:defRPr sz="1100">
                <a:solidFill>
                  <a:srgbClr val="536DFE"/>
                </a:solidFill>
              </a:defRPr>
            </a:lvl6pPr>
            <a:lvl7pPr indent="-298450" lvl="6" marL="3200400" rtl="0">
              <a:lnSpc>
                <a:spcPct val="150000"/>
              </a:lnSpc>
              <a:spcBef>
                <a:spcPts val="0"/>
              </a:spcBef>
              <a:spcAft>
                <a:spcPts val="0"/>
              </a:spcAft>
              <a:buClr>
                <a:srgbClr val="536DFE"/>
              </a:buClr>
              <a:buSzPts val="1100"/>
              <a:buChar char="●"/>
              <a:defRPr sz="1100">
                <a:solidFill>
                  <a:srgbClr val="536DFE"/>
                </a:solidFill>
              </a:defRPr>
            </a:lvl7pPr>
            <a:lvl8pPr indent="-298450" lvl="7" marL="3657600" rtl="0">
              <a:lnSpc>
                <a:spcPct val="150000"/>
              </a:lnSpc>
              <a:spcBef>
                <a:spcPts val="0"/>
              </a:spcBef>
              <a:spcAft>
                <a:spcPts val="0"/>
              </a:spcAft>
              <a:buClr>
                <a:srgbClr val="536DFE"/>
              </a:buClr>
              <a:buSzPts val="1100"/>
              <a:buChar char="○"/>
              <a:defRPr sz="1100">
                <a:solidFill>
                  <a:srgbClr val="536DFE"/>
                </a:solidFill>
              </a:defRPr>
            </a:lvl8pPr>
            <a:lvl9pPr indent="-298450" lvl="8" marL="4114800" rtl="0">
              <a:lnSpc>
                <a:spcPct val="150000"/>
              </a:lnSpc>
              <a:spcBef>
                <a:spcPts val="0"/>
              </a:spcBef>
              <a:spcAft>
                <a:spcPts val="0"/>
              </a:spcAft>
              <a:buClr>
                <a:srgbClr val="536DFE"/>
              </a:buClr>
              <a:buSzPts val="1100"/>
              <a:buChar char="■"/>
              <a:defRPr sz="1100">
                <a:solidFill>
                  <a:srgbClr val="536DFE"/>
                </a:solidFill>
              </a:defRPr>
            </a:lvl9pPr>
          </a:lstStyle>
          <a:p/>
        </p:txBody>
      </p:sp>
      <p:sp>
        <p:nvSpPr>
          <p:cNvPr id="184" name="Google Shape;184;p45"/>
          <p:cNvSpPr txBox="1"/>
          <p:nvPr>
            <p:ph idx="3" type="subTitle"/>
          </p:nvPr>
        </p:nvSpPr>
        <p:spPr>
          <a:xfrm>
            <a:off x="5581706" y="2396297"/>
            <a:ext cx="2856900" cy="272400"/>
          </a:xfrm>
          <a:prstGeom prst="rect">
            <a:avLst/>
          </a:prstGeom>
        </p:spPr>
        <p:txBody>
          <a:bodyPr anchorCtr="0" anchor="t" bIns="34275" lIns="34275" spcFirstLastPara="1" rIns="34275" wrap="square" tIns="34275"/>
          <a:lstStyle>
            <a:lvl1pPr lvl="0" rtl="0">
              <a:spcBef>
                <a:spcPts val="0"/>
              </a:spcBef>
              <a:spcAft>
                <a:spcPts val="0"/>
              </a:spcAft>
              <a:buNone/>
              <a:defRPr sz="1100">
                <a:solidFill>
                  <a:srgbClr val="445863"/>
                </a:solidFill>
                <a:latin typeface="Roboto"/>
                <a:ea typeface="Roboto"/>
                <a:cs typeface="Roboto"/>
                <a:sym typeface="Roboto"/>
              </a:defRPr>
            </a:lvl1pPr>
            <a:lvl2pPr lvl="1" rtl="0">
              <a:spcBef>
                <a:spcPts val="0"/>
              </a:spcBef>
              <a:spcAft>
                <a:spcPts val="0"/>
              </a:spcAft>
              <a:buNone/>
              <a:defRPr sz="1100">
                <a:solidFill>
                  <a:srgbClr val="445863"/>
                </a:solidFill>
                <a:latin typeface="Roboto"/>
                <a:ea typeface="Roboto"/>
                <a:cs typeface="Roboto"/>
                <a:sym typeface="Roboto"/>
              </a:defRPr>
            </a:lvl2pPr>
            <a:lvl3pPr lvl="2" rtl="0">
              <a:spcBef>
                <a:spcPts val="0"/>
              </a:spcBef>
              <a:spcAft>
                <a:spcPts val="0"/>
              </a:spcAft>
              <a:buNone/>
              <a:defRPr sz="1100">
                <a:solidFill>
                  <a:srgbClr val="445863"/>
                </a:solidFill>
                <a:latin typeface="Roboto"/>
                <a:ea typeface="Roboto"/>
                <a:cs typeface="Roboto"/>
                <a:sym typeface="Roboto"/>
              </a:defRPr>
            </a:lvl3pPr>
            <a:lvl4pPr lvl="3" rtl="0">
              <a:spcBef>
                <a:spcPts val="0"/>
              </a:spcBef>
              <a:spcAft>
                <a:spcPts val="0"/>
              </a:spcAft>
              <a:buNone/>
              <a:defRPr sz="1100">
                <a:solidFill>
                  <a:srgbClr val="445863"/>
                </a:solidFill>
                <a:latin typeface="Roboto"/>
                <a:ea typeface="Roboto"/>
                <a:cs typeface="Roboto"/>
                <a:sym typeface="Roboto"/>
              </a:defRPr>
            </a:lvl4pPr>
            <a:lvl5pPr lvl="4" rtl="0">
              <a:spcBef>
                <a:spcPts val="0"/>
              </a:spcBef>
              <a:spcAft>
                <a:spcPts val="0"/>
              </a:spcAft>
              <a:buNone/>
              <a:defRPr sz="1100">
                <a:solidFill>
                  <a:srgbClr val="445863"/>
                </a:solidFill>
                <a:latin typeface="Roboto"/>
                <a:ea typeface="Roboto"/>
                <a:cs typeface="Roboto"/>
                <a:sym typeface="Roboto"/>
              </a:defRPr>
            </a:lvl5pPr>
            <a:lvl6pPr lvl="5" rtl="0">
              <a:spcBef>
                <a:spcPts val="0"/>
              </a:spcBef>
              <a:spcAft>
                <a:spcPts val="0"/>
              </a:spcAft>
              <a:buNone/>
              <a:defRPr sz="1100">
                <a:solidFill>
                  <a:srgbClr val="445863"/>
                </a:solidFill>
                <a:latin typeface="Roboto"/>
                <a:ea typeface="Roboto"/>
                <a:cs typeface="Roboto"/>
                <a:sym typeface="Roboto"/>
              </a:defRPr>
            </a:lvl6pPr>
            <a:lvl7pPr lvl="6" rtl="0">
              <a:spcBef>
                <a:spcPts val="0"/>
              </a:spcBef>
              <a:spcAft>
                <a:spcPts val="0"/>
              </a:spcAft>
              <a:buNone/>
              <a:defRPr sz="1100">
                <a:solidFill>
                  <a:srgbClr val="445863"/>
                </a:solidFill>
                <a:latin typeface="Roboto"/>
                <a:ea typeface="Roboto"/>
                <a:cs typeface="Roboto"/>
                <a:sym typeface="Roboto"/>
              </a:defRPr>
            </a:lvl7pPr>
            <a:lvl8pPr lvl="7" rtl="0">
              <a:spcBef>
                <a:spcPts val="0"/>
              </a:spcBef>
              <a:spcAft>
                <a:spcPts val="0"/>
              </a:spcAft>
              <a:buNone/>
              <a:defRPr sz="1100">
                <a:solidFill>
                  <a:srgbClr val="445863"/>
                </a:solidFill>
                <a:latin typeface="Roboto"/>
                <a:ea typeface="Roboto"/>
                <a:cs typeface="Roboto"/>
                <a:sym typeface="Roboto"/>
              </a:defRPr>
            </a:lvl8pPr>
            <a:lvl9pPr lvl="8" rtl="0">
              <a:spcBef>
                <a:spcPts val="0"/>
              </a:spcBef>
              <a:spcAft>
                <a:spcPts val="0"/>
              </a:spcAft>
              <a:buNone/>
              <a:defRPr sz="1100">
                <a:solidFill>
                  <a:srgbClr val="445863"/>
                </a:solidFill>
                <a:latin typeface="Roboto"/>
                <a:ea typeface="Roboto"/>
                <a:cs typeface="Roboto"/>
                <a:sym typeface="Roboto"/>
              </a:defRPr>
            </a:lvl9pPr>
          </a:lstStyle>
          <a:p/>
        </p:txBody>
      </p:sp>
      <p:sp>
        <p:nvSpPr>
          <p:cNvPr id="185" name="Google Shape;185;p45"/>
          <p:cNvSpPr txBox="1"/>
          <p:nvPr>
            <p:ph type="title"/>
          </p:nvPr>
        </p:nvSpPr>
        <p:spPr>
          <a:xfrm>
            <a:off x="803250" y="1852941"/>
            <a:ext cx="3853800" cy="1419900"/>
          </a:xfrm>
          <a:prstGeom prst="rect">
            <a:avLst/>
          </a:prstGeom>
        </p:spPr>
        <p:txBody>
          <a:bodyPr anchorCtr="0" anchor="t" bIns="34275" lIns="34275" spcFirstLastPara="1" rIns="34275" wrap="square" tIns="3427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6" name="Google Shape;186;p45"/>
          <p:cNvPicPr preferRelativeResize="0"/>
          <p:nvPr/>
        </p:nvPicPr>
        <p:blipFill rotWithShape="1">
          <a:blip r:embed="rId4">
            <a:alphaModFix/>
          </a:blip>
          <a:srcRect b="504" l="0" r="0" t="504"/>
          <a:stretch/>
        </p:blipFill>
        <p:spPr>
          <a:xfrm>
            <a:off x="803250" y="307573"/>
            <a:ext cx="600075" cy="428625"/>
          </a:xfrm>
          <a:prstGeom prst="rect">
            <a:avLst/>
          </a:prstGeom>
          <a:noFill/>
          <a:ln>
            <a:noFill/>
          </a:ln>
        </p:spPr>
      </p:pic>
      <p:sp>
        <p:nvSpPr>
          <p:cNvPr id="187" name="Google Shape;187;p45"/>
          <p:cNvSpPr txBox="1"/>
          <p:nvPr>
            <p:ph idx="4" type="body"/>
          </p:nvPr>
        </p:nvSpPr>
        <p:spPr>
          <a:xfrm>
            <a:off x="1631203" y="3695691"/>
            <a:ext cx="3138600" cy="315600"/>
          </a:xfrm>
          <a:prstGeom prst="rect">
            <a:avLst/>
          </a:prstGeom>
        </p:spPr>
        <p:txBody>
          <a:bodyPr anchorCtr="0" anchor="t" bIns="34275" lIns="34275" spcFirstLastPara="1" rIns="34275" wrap="square" tIns="34275"/>
          <a:lstStyle>
            <a:lvl1pPr indent="-298450" lvl="0" marL="457200" rtl="0">
              <a:lnSpc>
                <a:spcPct val="150000"/>
              </a:lnSpc>
              <a:spcBef>
                <a:spcPts val="0"/>
              </a:spcBef>
              <a:spcAft>
                <a:spcPts val="0"/>
              </a:spcAft>
              <a:buClr>
                <a:srgbClr val="536DFE"/>
              </a:buClr>
              <a:buSzPts val="1100"/>
              <a:buChar char="●"/>
              <a:defRPr sz="1100">
                <a:solidFill>
                  <a:srgbClr val="536DFE"/>
                </a:solidFill>
              </a:defRPr>
            </a:lvl1pPr>
            <a:lvl2pPr indent="-298450" lvl="1" marL="914400" rtl="0">
              <a:lnSpc>
                <a:spcPct val="150000"/>
              </a:lnSpc>
              <a:spcBef>
                <a:spcPts val="0"/>
              </a:spcBef>
              <a:spcAft>
                <a:spcPts val="0"/>
              </a:spcAft>
              <a:buClr>
                <a:srgbClr val="536DFE"/>
              </a:buClr>
              <a:buSzPts val="1100"/>
              <a:buChar char="○"/>
              <a:defRPr sz="1100">
                <a:solidFill>
                  <a:srgbClr val="536DFE"/>
                </a:solidFill>
              </a:defRPr>
            </a:lvl2pPr>
            <a:lvl3pPr indent="-298450" lvl="2" marL="1371600" rtl="0">
              <a:lnSpc>
                <a:spcPct val="150000"/>
              </a:lnSpc>
              <a:spcBef>
                <a:spcPts val="0"/>
              </a:spcBef>
              <a:spcAft>
                <a:spcPts val="0"/>
              </a:spcAft>
              <a:buClr>
                <a:srgbClr val="536DFE"/>
              </a:buClr>
              <a:buSzPts val="1100"/>
              <a:buChar char="■"/>
              <a:defRPr sz="1100">
                <a:solidFill>
                  <a:srgbClr val="536DFE"/>
                </a:solidFill>
              </a:defRPr>
            </a:lvl3pPr>
            <a:lvl4pPr indent="-298450" lvl="3" marL="1828800" rtl="0">
              <a:lnSpc>
                <a:spcPct val="150000"/>
              </a:lnSpc>
              <a:spcBef>
                <a:spcPts val="0"/>
              </a:spcBef>
              <a:spcAft>
                <a:spcPts val="0"/>
              </a:spcAft>
              <a:buClr>
                <a:srgbClr val="536DFE"/>
              </a:buClr>
              <a:buSzPts val="1100"/>
              <a:buChar char="●"/>
              <a:defRPr sz="1100">
                <a:solidFill>
                  <a:srgbClr val="536DFE"/>
                </a:solidFill>
              </a:defRPr>
            </a:lvl4pPr>
            <a:lvl5pPr indent="-298450" lvl="4" marL="2286000" rtl="0">
              <a:lnSpc>
                <a:spcPct val="150000"/>
              </a:lnSpc>
              <a:spcBef>
                <a:spcPts val="0"/>
              </a:spcBef>
              <a:spcAft>
                <a:spcPts val="0"/>
              </a:spcAft>
              <a:buClr>
                <a:srgbClr val="536DFE"/>
              </a:buClr>
              <a:buSzPts val="1100"/>
              <a:buChar char="○"/>
              <a:defRPr sz="1100">
                <a:solidFill>
                  <a:srgbClr val="536DFE"/>
                </a:solidFill>
              </a:defRPr>
            </a:lvl5pPr>
            <a:lvl6pPr indent="-298450" lvl="5" marL="2743200" rtl="0">
              <a:lnSpc>
                <a:spcPct val="150000"/>
              </a:lnSpc>
              <a:spcBef>
                <a:spcPts val="0"/>
              </a:spcBef>
              <a:spcAft>
                <a:spcPts val="0"/>
              </a:spcAft>
              <a:buClr>
                <a:srgbClr val="536DFE"/>
              </a:buClr>
              <a:buSzPts val="1100"/>
              <a:buChar char="■"/>
              <a:defRPr sz="1100">
                <a:solidFill>
                  <a:srgbClr val="536DFE"/>
                </a:solidFill>
              </a:defRPr>
            </a:lvl6pPr>
            <a:lvl7pPr indent="-298450" lvl="6" marL="3200400" rtl="0">
              <a:lnSpc>
                <a:spcPct val="150000"/>
              </a:lnSpc>
              <a:spcBef>
                <a:spcPts val="0"/>
              </a:spcBef>
              <a:spcAft>
                <a:spcPts val="0"/>
              </a:spcAft>
              <a:buClr>
                <a:srgbClr val="536DFE"/>
              </a:buClr>
              <a:buSzPts val="1100"/>
              <a:buChar char="●"/>
              <a:defRPr sz="1100">
                <a:solidFill>
                  <a:srgbClr val="536DFE"/>
                </a:solidFill>
              </a:defRPr>
            </a:lvl7pPr>
            <a:lvl8pPr indent="-298450" lvl="7" marL="3657600" rtl="0">
              <a:lnSpc>
                <a:spcPct val="150000"/>
              </a:lnSpc>
              <a:spcBef>
                <a:spcPts val="0"/>
              </a:spcBef>
              <a:spcAft>
                <a:spcPts val="0"/>
              </a:spcAft>
              <a:buClr>
                <a:srgbClr val="536DFE"/>
              </a:buClr>
              <a:buSzPts val="1100"/>
              <a:buChar char="○"/>
              <a:defRPr sz="1100">
                <a:solidFill>
                  <a:srgbClr val="536DFE"/>
                </a:solidFill>
              </a:defRPr>
            </a:lvl8pPr>
            <a:lvl9pPr indent="-298450" lvl="8" marL="4114800" rtl="0">
              <a:lnSpc>
                <a:spcPct val="150000"/>
              </a:lnSpc>
              <a:spcBef>
                <a:spcPts val="0"/>
              </a:spcBef>
              <a:spcAft>
                <a:spcPts val="0"/>
              </a:spcAft>
              <a:buClr>
                <a:srgbClr val="536DFE"/>
              </a:buClr>
              <a:buSzPts val="1100"/>
              <a:buChar char="■"/>
              <a:defRPr sz="1100">
                <a:solidFill>
                  <a:srgbClr val="536DFE"/>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s Next?">
  <p:cSld name="CUSTOM">
    <p:spTree>
      <p:nvGrpSpPr>
        <p:cNvPr id="188" name="Shape 188"/>
        <p:cNvGrpSpPr/>
        <p:nvPr/>
      </p:nvGrpSpPr>
      <p:grpSpPr>
        <a:xfrm>
          <a:off x="0" y="0"/>
          <a:ext cx="0" cy="0"/>
          <a:chOff x="0" y="0"/>
          <a:chExt cx="0" cy="0"/>
        </a:xfrm>
      </p:grpSpPr>
      <p:sp>
        <p:nvSpPr>
          <p:cNvPr id="189" name="Google Shape;189;p46"/>
          <p:cNvSpPr txBox="1"/>
          <p:nvPr>
            <p:ph type="title"/>
          </p:nvPr>
        </p:nvSpPr>
        <p:spPr>
          <a:xfrm>
            <a:off x="799331" y="1202981"/>
            <a:ext cx="6278100" cy="837000"/>
          </a:xfrm>
          <a:prstGeom prst="rect">
            <a:avLst/>
          </a:prstGeom>
        </p:spPr>
        <p:txBody>
          <a:bodyPr anchorCtr="0" anchor="t" bIns="34275" lIns="34275" spcFirstLastPara="1" rIns="34275" wrap="square" tIns="34275"/>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p:txBody>
      </p:sp>
      <p:sp>
        <p:nvSpPr>
          <p:cNvPr id="190" name="Google Shape;190;p46"/>
          <p:cNvSpPr txBox="1"/>
          <p:nvPr>
            <p:ph idx="1" type="body"/>
          </p:nvPr>
        </p:nvSpPr>
        <p:spPr>
          <a:xfrm>
            <a:off x="799331" y="2116988"/>
            <a:ext cx="6201300" cy="2165700"/>
          </a:xfrm>
          <a:prstGeom prst="rect">
            <a:avLst/>
          </a:prstGeom>
        </p:spPr>
        <p:txBody>
          <a:bodyPr anchorCtr="0" anchor="t" bIns="34275" lIns="34275" spcFirstLastPara="1" rIns="34275" wrap="square" tIns="34275"/>
          <a:lstStyle>
            <a:lvl1pPr indent="-323850" lvl="0" marL="457200" rtl="0">
              <a:spcBef>
                <a:spcPts val="0"/>
              </a:spcBef>
              <a:spcAft>
                <a:spcPts val="0"/>
              </a:spcAft>
              <a:buClr>
                <a:srgbClr val="445863"/>
              </a:buClr>
              <a:buSzPts val="1500"/>
              <a:buChar char="●"/>
              <a:defRPr>
                <a:solidFill>
                  <a:srgbClr val="445863"/>
                </a:solidFill>
              </a:defRPr>
            </a:lvl1pPr>
            <a:lvl2pPr indent="-323850" lvl="1" marL="914400" rtl="0">
              <a:spcBef>
                <a:spcPts val="0"/>
              </a:spcBef>
              <a:spcAft>
                <a:spcPts val="0"/>
              </a:spcAft>
              <a:buClr>
                <a:srgbClr val="445863"/>
              </a:buClr>
              <a:buSzPts val="1500"/>
              <a:buChar char="○"/>
              <a:defRPr>
                <a:solidFill>
                  <a:srgbClr val="445863"/>
                </a:solidFill>
              </a:defRPr>
            </a:lvl2pPr>
            <a:lvl3pPr indent="-323850" lvl="2" marL="1371600" rtl="0">
              <a:spcBef>
                <a:spcPts val="0"/>
              </a:spcBef>
              <a:spcAft>
                <a:spcPts val="0"/>
              </a:spcAft>
              <a:buClr>
                <a:srgbClr val="445863"/>
              </a:buClr>
              <a:buSzPts val="1500"/>
              <a:buChar char="■"/>
              <a:defRPr>
                <a:solidFill>
                  <a:srgbClr val="445863"/>
                </a:solidFill>
              </a:defRPr>
            </a:lvl3pPr>
            <a:lvl4pPr indent="-323850" lvl="3" marL="1828800" rtl="0">
              <a:spcBef>
                <a:spcPts val="0"/>
              </a:spcBef>
              <a:spcAft>
                <a:spcPts val="0"/>
              </a:spcAft>
              <a:buClr>
                <a:srgbClr val="445863"/>
              </a:buClr>
              <a:buSzPts val="1500"/>
              <a:buChar char="●"/>
              <a:defRPr>
                <a:solidFill>
                  <a:srgbClr val="445863"/>
                </a:solidFill>
              </a:defRPr>
            </a:lvl4pPr>
            <a:lvl5pPr indent="-323850" lvl="4" marL="2286000" rtl="0">
              <a:spcBef>
                <a:spcPts val="0"/>
              </a:spcBef>
              <a:spcAft>
                <a:spcPts val="0"/>
              </a:spcAft>
              <a:buClr>
                <a:srgbClr val="445863"/>
              </a:buClr>
              <a:buSzPts val="1500"/>
              <a:buChar char="○"/>
              <a:defRPr>
                <a:solidFill>
                  <a:srgbClr val="445863"/>
                </a:solidFill>
              </a:defRPr>
            </a:lvl5pPr>
            <a:lvl6pPr indent="-323850" lvl="5" marL="2743200" rtl="0">
              <a:spcBef>
                <a:spcPts val="0"/>
              </a:spcBef>
              <a:spcAft>
                <a:spcPts val="0"/>
              </a:spcAft>
              <a:buClr>
                <a:srgbClr val="445863"/>
              </a:buClr>
              <a:buSzPts val="1500"/>
              <a:buChar char="■"/>
              <a:defRPr>
                <a:solidFill>
                  <a:srgbClr val="445863"/>
                </a:solidFill>
              </a:defRPr>
            </a:lvl6pPr>
            <a:lvl7pPr indent="-323850" lvl="6" marL="3200400" rtl="0">
              <a:spcBef>
                <a:spcPts val="0"/>
              </a:spcBef>
              <a:spcAft>
                <a:spcPts val="0"/>
              </a:spcAft>
              <a:buClr>
                <a:srgbClr val="445863"/>
              </a:buClr>
              <a:buSzPts val="1500"/>
              <a:buChar char="●"/>
              <a:defRPr>
                <a:solidFill>
                  <a:srgbClr val="445863"/>
                </a:solidFill>
              </a:defRPr>
            </a:lvl7pPr>
            <a:lvl8pPr indent="-323850" lvl="7" marL="3657600" rtl="0">
              <a:spcBef>
                <a:spcPts val="0"/>
              </a:spcBef>
              <a:spcAft>
                <a:spcPts val="0"/>
              </a:spcAft>
              <a:buClr>
                <a:srgbClr val="445863"/>
              </a:buClr>
              <a:buSzPts val="1500"/>
              <a:buChar char="○"/>
              <a:defRPr>
                <a:solidFill>
                  <a:srgbClr val="445863"/>
                </a:solidFill>
              </a:defRPr>
            </a:lvl8pPr>
            <a:lvl9pPr indent="-323850" lvl="8" marL="4114800" rtl="0">
              <a:spcBef>
                <a:spcPts val="0"/>
              </a:spcBef>
              <a:spcAft>
                <a:spcPts val="0"/>
              </a:spcAft>
              <a:buClr>
                <a:srgbClr val="445863"/>
              </a:buClr>
              <a:buSzPts val="1500"/>
              <a:buChar char="■"/>
              <a:defRPr>
                <a:solidFill>
                  <a:srgbClr val="445863"/>
                </a:solidFill>
              </a:defRPr>
            </a:lvl9pPr>
          </a:lstStyle>
          <a:p/>
        </p:txBody>
      </p:sp>
      <p:pic>
        <p:nvPicPr>
          <p:cNvPr id="191" name="Google Shape;191;p46"/>
          <p:cNvPicPr preferRelativeResize="0"/>
          <p:nvPr/>
        </p:nvPicPr>
        <p:blipFill rotWithShape="1">
          <a:blip r:embed="rId2">
            <a:alphaModFix/>
          </a:blip>
          <a:srcRect b="17676" l="0" r="0" t="17669"/>
          <a:stretch/>
        </p:blipFill>
        <p:spPr>
          <a:xfrm>
            <a:off x="7462686" y="4463442"/>
            <a:ext cx="1029411" cy="35591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Presentation Title">
    <p:bg>
      <p:bgPr>
        <a:solidFill>
          <a:srgbClr val="FFFFFF"/>
        </a:solidFill>
      </p:bgPr>
    </p:bg>
    <p:spTree>
      <p:nvGrpSpPr>
        <p:cNvPr id="192" name="Shape 192"/>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7" name="Shape 197"/>
        <p:cNvGrpSpPr/>
        <p:nvPr/>
      </p:nvGrpSpPr>
      <p:grpSpPr>
        <a:xfrm>
          <a:off x="0" y="0"/>
          <a:ext cx="0" cy="0"/>
          <a:chOff x="0" y="0"/>
          <a:chExt cx="0" cy="0"/>
        </a:xfrm>
      </p:grpSpPr>
      <p:sp>
        <p:nvSpPr>
          <p:cNvPr id="198" name="Google Shape;198;p49"/>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9" name="Google Shape;199;p49"/>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0" name="Google Shape;200;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01" name="Shape 201"/>
        <p:cNvGrpSpPr/>
        <p:nvPr/>
      </p:nvGrpSpPr>
      <p:grpSpPr>
        <a:xfrm>
          <a:off x="0" y="0"/>
          <a:ext cx="0" cy="0"/>
          <a:chOff x="0" y="0"/>
          <a:chExt cx="0" cy="0"/>
        </a:xfrm>
      </p:grpSpPr>
      <p:sp>
        <p:nvSpPr>
          <p:cNvPr id="202" name="Google Shape;202;p50"/>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03" name="Google Shape;203;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4" name="Shape 204"/>
        <p:cNvGrpSpPr/>
        <p:nvPr/>
      </p:nvGrpSpPr>
      <p:grpSpPr>
        <a:xfrm>
          <a:off x="0" y="0"/>
          <a:ext cx="0" cy="0"/>
          <a:chOff x="0" y="0"/>
          <a:chExt cx="0" cy="0"/>
        </a:xfrm>
      </p:grpSpPr>
      <p:sp>
        <p:nvSpPr>
          <p:cNvPr id="205" name="Google Shape;205;p5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8" name="Google Shape;208;p51"/>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9" name="Google Shape;209;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0" name="Shape 210"/>
        <p:cNvGrpSpPr/>
        <p:nvPr/>
      </p:nvGrpSpPr>
      <p:grpSpPr>
        <a:xfrm>
          <a:off x="0" y="0"/>
          <a:ext cx="0" cy="0"/>
          <a:chOff x="0" y="0"/>
          <a:chExt cx="0" cy="0"/>
        </a:xfrm>
      </p:grpSpPr>
      <p:sp>
        <p:nvSpPr>
          <p:cNvPr id="211" name="Google Shape;211;p5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2"/>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4" name="Google Shape;214;p52"/>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5" name="Google Shape;215;p52"/>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6" name="Google Shape;216;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7" name="Shape 217"/>
        <p:cNvGrpSpPr/>
        <p:nvPr/>
      </p:nvGrpSpPr>
      <p:grpSpPr>
        <a:xfrm>
          <a:off x="0" y="0"/>
          <a:ext cx="0" cy="0"/>
          <a:chOff x="0" y="0"/>
          <a:chExt cx="0" cy="0"/>
        </a:xfrm>
      </p:grpSpPr>
      <p:sp>
        <p:nvSpPr>
          <p:cNvPr id="218" name="Google Shape;218;p53"/>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3"/>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21" name="Google Shape;221;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22" name="Shape 222"/>
        <p:cNvGrpSpPr/>
        <p:nvPr/>
      </p:nvGrpSpPr>
      <p:grpSpPr>
        <a:xfrm>
          <a:off x="0" y="0"/>
          <a:ext cx="0" cy="0"/>
          <a:chOff x="0" y="0"/>
          <a:chExt cx="0" cy="0"/>
        </a:xfrm>
      </p:grpSpPr>
      <p:sp>
        <p:nvSpPr>
          <p:cNvPr id="223" name="Google Shape;223;p54"/>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4"/>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6" name="Google Shape;226;p54"/>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27" name="Google Shape;227;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28" name="Shape 228"/>
        <p:cNvGrpSpPr/>
        <p:nvPr/>
      </p:nvGrpSpPr>
      <p:grpSpPr>
        <a:xfrm>
          <a:off x="0" y="0"/>
          <a:ext cx="0" cy="0"/>
          <a:chOff x="0" y="0"/>
          <a:chExt cx="0" cy="0"/>
        </a:xfrm>
      </p:grpSpPr>
      <p:sp>
        <p:nvSpPr>
          <p:cNvPr id="229" name="Google Shape;229;p55"/>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30" name="Google Shape;230;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31" name="Shape 231"/>
        <p:cNvGrpSpPr/>
        <p:nvPr/>
      </p:nvGrpSpPr>
      <p:grpSpPr>
        <a:xfrm>
          <a:off x="0" y="0"/>
          <a:ext cx="0" cy="0"/>
          <a:chOff x="0" y="0"/>
          <a:chExt cx="0" cy="0"/>
        </a:xfrm>
      </p:grpSpPr>
      <p:sp>
        <p:nvSpPr>
          <p:cNvPr id="232" name="Google Shape;232;p5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35" name="Google Shape;235;p56"/>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6" name="Google Shape;236;p5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37" name="Google Shape;237;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38" name="Shape 238"/>
        <p:cNvGrpSpPr/>
        <p:nvPr/>
      </p:nvGrpSpPr>
      <p:grpSpPr>
        <a:xfrm>
          <a:off x="0" y="0"/>
          <a:ext cx="0" cy="0"/>
          <a:chOff x="0" y="0"/>
          <a:chExt cx="0" cy="0"/>
        </a:xfrm>
      </p:grpSpPr>
      <p:sp>
        <p:nvSpPr>
          <p:cNvPr id="239" name="Google Shape;239;p57"/>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7"/>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7"/>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42" name="Google Shape;242;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itle / White">
  <p:cSld name="BIG_NUMBER">
    <p:bg>
      <p:bgPr>
        <a:solidFill>
          <a:srgbClr val="FFFFFF"/>
        </a:solidFill>
      </p:bgPr>
    </p:bg>
    <p:spTree>
      <p:nvGrpSpPr>
        <p:cNvPr id="243" name="Shape 243"/>
        <p:cNvGrpSpPr/>
        <p:nvPr/>
      </p:nvGrpSpPr>
      <p:grpSpPr>
        <a:xfrm>
          <a:off x="0" y="0"/>
          <a:ext cx="0" cy="0"/>
          <a:chOff x="0" y="0"/>
          <a:chExt cx="0" cy="0"/>
        </a:xfrm>
      </p:grpSpPr>
      <p:sp>
        <p:nvSpPr>
          <p:cNvPr id="244" name="Google Shape;244;p58"/>
          <p:cNvSpPr txBox="1"/>
          <p:nvPr>
            <p:ph idx="1" type="subTitle"/>
          </p:nvPr>
        </p:nvSpPr>
        <p:spPr>
          <a:xfrm>
            <a:off x="852103" y="4234224"/>
            <a:ext cx="3975000" cy="2544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p:txBody>
      </p:sp>
      <p:sp>
        <p:nvSpPr>
          <p:cNvPr id="245" name="Google Shape;245;p58"/>
          <p:cNvSpPr txBox="1"/>
          <p:nvPr>
            <p:ph idx="12" type="sldNum"/>
          </p:nvPr>
        </p:nvSpPr>
        <p:spPr>
          <a:xfrm>
            <a:off x="7542316" y="246173"/>
            <a:ext cx="548700" cy="393600"/>
          </a:xfrm>
          <a:prstGeom prst="rect">
            <a:avLst/>
          </a:prstGeom>
        </p:spPr>
        <p:txBody>
          <a:bodyPr anchorCtr="0" anchor="t" bIns="91425" lIns="91425" spcFirstLastPara="1" rIns="91425" wrap="square" tIns="91425">
            <a:noAutofit/>
          </a:bodyPr>
          <a:lstStyle>
            <a:lvl1pPr lvl="0" rtl="0">
              <a:buNone/>
              <a:defRPr sz="600">
                <a:solidFill>
                  <a:srgbClr val="D7D7D7"/>
                </a:solidFill>
                <a:latin typeface="Roboto Mono"/>
                <a:ea typeface="Roboto Mono"/>
                <a:cs typeface="Roboto Mono"/>
                <a:sym typeface="Roboto Mono"/>
              </a:defRPr>
            </a:lvl1pPr>
            <a:lvl2pPr lvl="1" rtl="0">
              <a:buNone/>
              <a:defRPr sz="600">
                <a:solidFill>
                  <a:srgbClr val="D7D7D7"/>
                </a:solidFill>
                <a:latin typeface="Roboto Mono"/>
                <a:ea typeface="Roboto Mono"/>
                <a:cs typeface="Roboto Mono"/>
                <a:sym typeface="Roboto Mono"/>
              </a:defRPr>
            </a:lvl2pPr>
            <a:lvl3pPr lvl="2" rtl="0">
              <a:buNone/>
              <a:defRPr sz="600">
                <a:solidFill>
                  <a:srgbClr val="D7D7D7"/>
                </a:solidFill>
                <a:latin typeface="Roboto Mono"/>
                <a:ea typeface="Roboto Mono"/>
                <a:cs typeface="Roboto Mono"/>
                <a:sym typeface="Roboto Mono"/>
              </a:defRPr>
            </a:lvl3pPr>
            <a:lvl4pPr lvl="3" rtl="0">
              <a:buNone/>
              <a:defRPr sz="600">
                <a:solidFill>
                  <a:srgbClr val="D7D7D7"/>
                </a:solidFill>
                <a:latin typeface="Roboto Mono"/>
                <a:ea typeface="Roboto Mono"/>
                <a:cs typeface="Roboto Mono"/>
                <a:sym typeface="Roboto Mono"/>
              </a:defRPr>
            </a:lvl4pPr>
            <a:lvl5pPr lvl="4" rtl="0">
              <a:buNone/>
              <a:defRPr sz="600">
                <a:solidFill>
                  <a:srgbClr val="D7D7D7"/>
                </a:solidFill>
                <a:latin typeface="Roboto Mono"/>
                <a:ea typeface="Roboto Mono"/>
                <a:cs typeface="Roboto Mono"/>
                <a:sym typeface="Roboto Mono"/>
              </a:defRPr>
            </a:lvl5pPr>
            <a:lvl6pPr lvl="5" rtl="0">
              <a:buNone/>
              <a:defRPr sz="600">
                <a:solidFill>
                  <a:srgbClr val="D7D7D7"/>
                </a:solidFill>
                <a:latin typeface="Roboto Mono"/>
                <a:ea typeface="Roboto Mono"/>
                <a:cs typeface="Roboto Mono"/>
                <a:sym typeface="Roboto Mono"/>
              </a:defRPr>
            </a:lvl6pPr>
            <a:lvl7pPr lvl="6" rtl="0">
              <a:buNone/>
              <a:defRPr sz="600">
                <a:solidFill>
                  <a:srgbClr val="D7D7D7"/>
                </a:solidFill>
                <a:latin typeface="Roboto Mono"/>
                <a:ea typeface="Roboto Mono"/>
                <a:cs typeface="Roboto Mono"/>
                <a:sym typeface="Roboto Mono"/>
              </a:defRPr>
            </a:lvl7pPr>
            <a:lvl8pPr lvl="7" rtl="0">
              <a:buNone/>
              <a:defRPr sz="600">
                <a:solidFill>
                  <a:srgbClr val="D7D7D7"/>
                </a:solidFill>
                <a:latin typeface="Roboto Mono"/>
                <a:ea typeface="Roboto Mono"/>
                <a:cs typeface="Roboto Mono"/>
                <a:sym typeface="Roboto Mono"/>
              </a:defRPr>
            </a:lvl8pPr>
            <a:lvl9pPr lvl="8" rtl="0">
              <a:buNone/>
              <a:defRPr sz="600">
                <a:solidFill>
                  <a:srgbClr val="D7D7D7"/>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zh-TW"/>
              <a:t>‹#›</a:t>
            </a:fld>
            <a:endParaRPr/>
          </a:p>
        </p:txBody>
      </p:sp>
      <p:sp>
        <p:nvSpPr>
          <p:cNvPr id="246" name="Google Shape;246;p58"/>
          <p:cNvSpPr txBox="1"/>
          <p:nvPr>
            <p:ph type="title"/>
          </p:nvPr>
        </p:nvSpPr>
        <p:spPr>
          <a:xfrm>
            <a:off x="826802" y="2206949"/>
            <a:ext cx="6862200" cy="640800"/>
          </a:xfrm>
          <a:prstGeom prst="rect">
            <a:avLst/>
          </a:prstGeom>
        </p:spPr>
        <p:txBody>
          <a:bodyPr anchorCtr="0" anchor="b" bIns="91425" lIns="91425" spcFirstLastPara="1" rIns="91425" wrap="square" tIns="91425"/>
          <a:lstStyle>
            <a:lvl1pPr lvl="0" rtl="0">
              <a:spcBef>
                <a:spcPts val="0"/>
              </a:spcBef>
              <a:spcAft>
                <a:spcPts val="0"/>
              </a:spcAft>
              <a:buNone/>
              <a:defRPr sz="3400">
                <a:solidFill>
                  <a:srgbClr val="4285F3"/>
                </a:solidFill>
              </a:defRPr>
            </a:lvl1pPr>
            <a:lvl2pPr lvl="1" rtl="0">
              <a:spcBef>
                <a:spcPts val="0"/>
              </a:spcBef>
              <a:spcAft>
                <a:spcPts val="0"/>
              </a:spcAft>
              <a:buNone/>
              <a:defRPr sz="3400">
                <a:solidFill>
                  <a:srgbClr val="4285F3"/>
                </a:solidFill>
              </a:defRPr>
            </a:lvl2pPr>
            <a:lvl3pPr lvl="2" rtl="0">
              <a:spcBef>
                <a:spcPts val="0"/>
              </a:spcBef>
              <a:spcAft>
                <a:spcPts val="0"/>
              </a:spcAft>
              <a:buNone/>
              <a:defRPr sz="3400">
                <a:solidFill>
                  <a:srgbClr val="4285F3"/>
                </a:solidFill>
              </a:defRPr>
            </a:lvl3pPr>
            <a:lvl4pPr lvl="3" rtl="0">
              <a:spcBef>
                <a:spcPts val="0"/>
              </a:spcBef>
              <a:spcAft>
                <a:spcPts val="0"/>
              </a:spcAft>
              <a:buNone/>
              <a:defRPr sz="3400">
                <a:solidFill>
                  <a:srgbClr val="4285F3"/>
                </a:solidFill>
              </a:defRPr>
            </a:lvl4pPr>
            <a:lvl5pPr lvl="4" rtl="0">
              <a:spcBef>
                <a:spcPts val="0"/>
              </a:spcBef>
              <a:spcAft>
                <a:spcPts val="0"/>
              </a:spcAft>
              <a:buNone/>
              <a:defRPr sz="3400">
                <a:solidFill>
                  <a:srgbClr val="4285F3"/>
                </a:solidFill>
              </a:defRPr>
            </a:lvl5pPr>
            <a:lvl6pPr lvl="5" rtl="0">
              <a:spcBef>
                <a:spcPts val="0"/>
              </a:spcBef>
              <a:spcAft>
                <a:spcPts val="0"/>
              </a:spcAft>
              <a:buNone/>
              <a:defRPr sz="3400">
                <a:solidFill>
                  <a:srgbClr val="4285F3"/>
                </a:solidFill>
              </a:defRPr>
            </a:lvl6pPr>
            <a:lvl7pPr lvl="6" rtl="0">
              <a:spcBef>
                <a:spcPts val="0"/>
              </a:spcBef>
              <a:spcAft>
                <a:spcPts val="0"/>
              </a:spcAft>
              <a:buNone/>
              <a:defRPr sz="3400">
                <a:solidFill>
                  <a:srgbClr val="4285F3"/>
                </a:solidFill>
              </a:defRPr>
            </a:lvl7pPr>
            <a:lvl8pPr lvl="7" rtl="0">
              <a:spcBef>
                <a:spcPts val="0"/>
              </a:spcBef>
              <a:spcAft>
                <a:spcPts val="0"/>
              </a:spcAft>
              <a:buNone/>
              <a:defRPr sz="3400">
                <a:solidFill>
                  <a:srgbClr val="4285F3"/>
                </a:solidFill>
              </a:defRPr>
            </a:lvl8pPr>
            <a:lvl9pPr lvl="8" rtl="0">
              <a:spcBef>
                <a:spcPts val="0"/>
              </a:spcBef>
              <a:spcAft>
                <a:spcPts val="0"/>
              </a:spcAft>
              <a:buNone/>
              <a:defRPr sz="3400">
                <a:solidFill>
                  <a:srgbClr val="4285F3"/>
                </a:solidFill>
              </a:defRPr>
            </a:lvl9pPr>
          </a:lstStyle>
          <a:p/>
        </p:txBody>
      </p:sp>
      <p:sp>
        <p:nvSpPr>
          <p:cNvPr id="247" name="Google Shape;247;p58"/>
          <p:cNvSpPr txBox="1"/>
          <p:nvPr>
            <p:ph idx="2" type="subTitle"/>
          </p:nvPr>
        </p:nvSpPr>
        <p:spPr>
          <a:xfrm>
            <a:off x="852103" y="2038110"/>
            <a:ext cx="6862200" cy="309900"/>
          </a:xfrm>
          <a:prstGeom prst="rect">
            <a:avLst/>
          </a:prstGeom>
        </p:spPr>
        <p:txBody>
          <a:bodyPr anchorCtr="0" anchor="t" bIns="91425" lIns="91425" spcFirstLastPara="1" rIns="91425" wrap="square" tIns="91425"/>
          <a:lstStyle>
            <a:lvl1pPr lvl="0" rtl="0">
              <a:spcBef>
                <a:spcPts val="0"/>
              </a:spcBef>
              <a:spcAft>
                <a:spcPts val="0"/>
              </a:spcAft>
              <a:buNone/>
              <a:defRPr sz="800">
                <a:solidFill>
                  <a:srgbClr val="545454"/>
                </a:solidFill>
                <a:latin typeface="Roboto Mono"/>
                <a:ea typeface="Roboto Mono"/>
                <a:cs typeface="Roboto Mono"/>
                <a:sym typeface="Roboto Mon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8" name="Google Shape;248;p58"/>
          <p:cNvSpPr txBox="1"/>
          <p:nvPr>
            <p:ph idx="3" type="subTitle"/>
          </p:nvPr>
        </p:nvSpPr>
        <p:spPr>
          <a:xfrm>
            <a:off x="844700" y="4125925"/>
            <a:ext cx="3975000" cy="186300"/>
          </a:xfrm>
          <a:prstGeom prst="rect">
            <a:avLst/>
          </a:prstGeom>
        </p:spPr>
        <p:txBody>
          <a:bodyPr anchorCtr="0" anchor="t" bIns="91425" lIns="91425" spcFirstLastPara="1" rIns="91425" wrap="square" tIns="91425"/>
          <a:lstStyle>
            <a:lvl1pPr lvl="0" rtl="0">
              <a:spcBef>
                <a:spcPts val="0"/>
              </a:spcBef>
              <a:spcAft>
                <a:spcPts val="0"/>
              </a:spcAft>
              <a:buNone/>
              <a:defRPr sz="600">
                <a:solidFill>
                  <a:srgbClr val="545454"/>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9" name="Shape 249"/>
        <p:cNvGrpSpPr/>
        <p:nvPr/>
      </p:nvGrpSpPr>
      <p:grpSpPr>
        <a:xfrm>
          <a:off x="0" y="0"/>
          <a:ext cx="0" cy="0"/>
          <a:chOff x="0" y="0"/>
          <a:chExt cx="0" cy="0"/>
        </a:xfrm>
      </p:grpSpPr>
      <p:sp>
        <p:nvSpPr>
          <p:cNvPr id="250" name="Google Shape;250;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showMasterSp="0" type="tx">
  <p:cSld name="TITLE_AND_BODY">
    <p:bg>
      <p:bgPr>
        <a:solidFill>
          <a:srgbClr val="B71C1C"/>
        </a:solidFill>
      </p:bgPr>
    </p:bg>
    <p:spTree>
      <p:nvGrpSpPr>
        <p:cNvPr id="256" name="Shape 256"/>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showMasterSp="0">
  <p:cSld name="intro">
    <p:bg>
      <p:bgPr>
        <a:solidFill>
          <a:srgbClr val="F6F9F8"/>
        </a:solidFill>
      </p:bgPr>
    </p:bg>
    <p:spTree>
      <p:nvGrpSpPr>
        <p:cNvPr id="257" name="Shape 257"/>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showMasterSp="0">
  <p:cSld name="Segway Side">
    <p:bg>
      <p:bgPr>
        <a:solidFill>
          <a:srgbClr val="0E9AAD"/>
        </a:solidFill>
      </p:bgPr>
    </p:bg>
    <p:spTree>
      <p:nvGrpSpPr>
        <p:cNvPr id="258" name="Shape 258"/>
        <p:cNvGrpSpPr/>
        <p:nvPr/>
      </p:nvGrpSpPr>
      <p:grpSpPr>
        <a:xfrm>
          <a:off x="0" y="0"/>
          <a:ext cx="0" cy="0"/>
          <a:chOff x="0" y="0"/>
          <a:chExt cx="0" cy="0"/>
        </a:xfrm>
      </p:grpSpPr>
      <p:sp>
        <p:nvSpPr>
          <p:cNvPr id="259" name="Google Shape;259;p63"/>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lvl="0" rtl="0" algn="ctr">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showMasterSp="0">
  <p:cSld name="Sample Light Slide">
    <p:spTree>
      <p:nvGrpSpPr>
        <p:cNvPr id="260" name="Shape 2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
    <p:bg>
      <p:bgPr>
        <a:solidFill>
          <a:srgbClr val="445863"/>
        </a:solidFill>
      </p:bgPr>
    </p:bg>
    <p:spTree>
      <p:nvGrpSpPr>
        <p:cNvPr id="261" name="Shape 261"/>
        <p:cNvGrpSpPr/>
        <p:nvPr/>
      </p:nvGrpSpPr>
      <p:grpSpPr>
        <a:xfrm>
          <a:off x="0" y="0"/>
          <a:ext cx="0" cy="0"/>
          <a:chOff x="0" y="0"/>
          <a:chExt cx="0" cy="0"/>
        </a:xfrm>
      </p:grpSpPr>
      <p:pic>
        <p:nvPicPr>
          <p:cNvPr id="262" name="Google Shape;262;p65"/>
          <p:cNvPicPr preferRelativeResize="0"/>
          <p:nvPr/>
        </p:nvPicPr>
        <p:blipFill rotWithShape="1">
          <a:blip r:embed="rId2">
            <a:alphaModFix amt="40000"/>
          </a:blip>
          <a:srcRect b="0" l="0" r="0" t="0"/>
          <a:stretch/>
        </p:blipFill>
        <p:spPr>
          <a:xfrm>
            <a:off x="423847" y="4391169"/>
            <a:ext cx="646200" cy="4692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
    <p:bg>
      <p:bgPr>
        <a:solidFill>
          <a:srgbClr val="222222"/>
        </a:solidFill>
      </p:bgPr>
    </p:bg>
    <p:spTree>
      <p:nvGrpSpPr>
        <p:cNvPr id="263" name="Shape 26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showMasterSp="0">
  <p:cSld name="Photo with text">
    <p:bg>
      <p:bgPr>
        <a:solidFill>
          <a:srgbClr val="222222"/>
        </a:solidFill>
      </p:bgPr>
    </p:bg>
    <p:spTree>
      <p:nvGrpSpPr>
        <p:cNvPr id="264" name="Shape 264"/>
        <p:cNvGrpSpPr/>
        <p:nvPr/>
      </p:nvGrpSpPr>
      <p:grpSpPr>
        <a:xfrm>
          <a:off x="0" y="0"/>
          <a:ext cx="0" cy="0"/>
          <a:chOff x="0" y="0"/>
          <a:chExt cx="0" cy="0"/>
        </a:xfrm>
      </p:grpSpPr>
      <p:sp>
        <p:nvSpPr>
          <p:cNvPr id="265" name="Google Shape;265;p67"/>
          <p:cNvSpPr/>
          <p:nvPr/>
        </p:nvSpPr>
        <p:spPr>
          <a:xfrm>
            <a:off x="0" y="3460378"/>
            <a:ext cx="9144000" cy="16833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0" i="0" sz="500" u="none" cap="none" strike="noStrike">
              <a:latin typeface="Arial"/>
              <a:ea typeface="Arial"/>
              <a:cs typeface="Arial"/>
              <a:sym typeface="Arial"/>
            </a:endParaRPr>
          </a:p>
        </p:txBody>
      </p:sp>
      <p:pic>
        <p:nvPicPr>
          <p:cNvPr id="266" name="Google Shape;266;p67"/>
          <p:cNvPicPr preferRelativeResize="0"/>
          <p:nvPr/>
        </p:nvPicPr>
        <p:blipFill rotWithShape="1">
          <a:blip r:embed="rId2">
            <a:alphaModFix amt="40000"/>
          </a:blip>
          <a:srcRect b="0" l="0" r="0" t="0"/>
          <a:stretch/>
        </p:blipFill>
        <p:spPr>
          <a:xfrm>
            <a:off x="8053097" y="4300617"/>
            <a:ext cx="735900" cy="5343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showMasterSp="0">
  <p:cSld name="Photo with text_1">
    <p:bg>
      <p:bgPr>
        <a:solidFill>
          <a:srgbClr val="222222"/>
        </a:solidFill>
      </p:bgPr>
    </p:bg>
    <p:spTree>
      <p:nvGrpSpPr>
        <p:cNvPr id="267" name="Shape 267"/>
        <p:cNvGrpSpPr/>
        <p:nvPr/>
      </p:nvGrpSpPr>
      <p:grpSpPr>
        <a:xfrm>
          <a:off x="0" y="0"/>
          <a:ext cx="0" cy="0"/>
          <a:chOff x="0" y="0"/>
          <a:chExt cx="0" cy="0"/>
        </a:xfrm>
      </p:grpSpPr>
      <p:sp>
        <p:nvSpPr>
          <p:cNvPr id="268" name="Google Shape;268;p68"/>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0" i="0" sz="500" u="none" cap="none" strike="noStrike">
              <a:latin typeface="Arial"/>
              <a:ea typeface="Arial"/>
              <a:cs typeface="Arial"/>
              <a:sym typeface="Arial"/>
            </a:endParaRPr>
          </a:p>
        </p:txBody>
      </p:sp>
      <p:pic>
        <p:nvPicPr>
          <p:cNvPr id="269" name="Google Shape;269;p68"/>
          <p:cNvPicPr preferRelativeResize="0"/>
          <p:nvPr/>
        </p:nvPicPr>
        <p:blipFill rotWithShape="1">
          <a:blip r:embed="rId2">
            <a:alphaModFix amt="60000"/>
          </a:blip>
          <a:srcRect b="0" l="0" r="0" t="0"/>
          <a:stretch/>
        </p:blipFill>
        <p:spPr>
          <a:xfrm>
            <a:off x="390900" y="4521863"/>
            <a:ext cx="466200" cy="3384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showMasterSp="0">
  <p:cSld name="Full Blank">
    <p:spTree>
      <p:nvGrpSpPr>
        <p:cNvPr id="270" name="Shape 270"/>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showMasterSp="0">
  <p:cSld name="Chart Slide">
    <p:spTree>
      <p:nvGrpSpPr>
        <p:cNvPr id="271" name="Shape 271"/>
        <p:cNvGrpSpPr/>
        <p:nvPr/>
      </p:nvGrpSpPr>
      <p:grpSpPr>
        <a:xfrm>
          <a:off x="0" y="0"/>
          <a:ext cx="0" cy="0"/>
          <a:chOff x="0" y="0"/>
          <a:chExt cx="0" cy="0"/>
        </a:xfrm>
      </p:grpSpPr>
      <p:pic>
        <p:nvPicPr>
          <p:cNvPr id="272" name="Google Shape;272;p70"/>
          <p:cNvPicPr preferRelativeResize="0"/>
          <p:nvPr/>
        </p:nvPicPr>
        <p:blipFill rotWithShape="1">
          <a:blip r:embed="rId2">
            <a:alphaModFix amt="20000"/>
          </a:blip>
          <a:srcRect b="0" l="0" r="0" t="0"/>
          <a:stretch/>
        </p:blipFill>
        <p:spPr>
          <a:xfrm>
            <a:off x="748431" y="4551884"/>
            <a:ext cx="373500" cy="2712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showMasterSp="0">
  <p:cSld name="Code Slide">
    <p:bg>
      <p:bgPr>
        <a:solidFill>
          <a:srgbClr val="445863"/>
        </a:solidFill>
      </p:bgPr>
    </p:bg>
    <p:spTree>
      <p:nvGrpSpPr>
        <p:cNvPr id="273" name="Shape 273"/>
        <p:cNvGrpSpPr/>
        <p:nvPr/>
      </p:nvGrpSpPr>
      <p:grpSpPr>
        <a:xfrm>
          <a:off x="0" y="0"/>
          <a:ext cx="0" cy="0"/>
          <a:chOff x="0" y="0"/>
          <a:chExt cx="0" cy="0"/>
        </a:xfrm>
      </p:grpSpPr>
      <p:pic>
        <p:nvPicPr>
          <p:cNvPr id="274" name="Google Shape;274;p71"/>
          <p:cNvPicPr preferRelativeResize="0"/>
          <p:nvPr/>
        </p:nvPicPr>
        <p:blipFill rotWithShape="1">
          <a:blip r:embed="rId2">
            <a:alphaModFix amt="30000"/>
          </a:blip>
          <a:srcRect b="0" l="0" r="0" t="0"/>
          <a:stretch/>
        </p:blipFill>
        <p:spPr>
          <a:xfrm>
            <a:off x="8049638" y="4303896"/>
            <a:ext cx="735900" cy="534300"/>
          </a:xfrm>
          <a:prstGeom prst="rect">
            <a:avLst/>
          </a:prstGeom>
          <a:noFill/>
          <a:ln>
            <a:noFill/>
          </a:ln>
        </p:spPr>
      </p:pic>
      <p:sp>
        <p:nvSpPr>
          <p:cNvPr id="275" name="Google Shape;275;p71"/>
          <p:cNvSpPr/>
          <p:nvPr/>
        </p:nvSpPr>
        <p:spPr>
          <a:xfrm>
            <a:off x="0" y="0"/>
            <a:ext cx="447600" cy="5143500"/>
          </a:xfrm>
          <a:prstGeom prst="rect">
            <a:avLst/>
          </a:prstGeom>
          <a:solidFill>
            <a:srgbClr val="FFFFFF">
              <a:alpha val="2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sp>
        <p:nvSpPr>
          <p:cNvPr id="276" name="Google Shape;276;p71"/>
          <p:cNvSpPr/>
          <p:nvPr/>
        </p:nvSpPr>
        <p:spPr>
          <a:xfrm flipH="1">
            <a:off x="508238" y="0"/>
            <a:ext cx="52500" cy="5143500"/>
          </a:xfrm>
          <a:prstGeom prst="rect">
            <a:avLst/>
          </a:prstGeom>
          <a:solidFill>
            <a:srgbClr val="FFFFFF">
              <a:alpha val="2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277" name="Shape 277"/>
        <p:cNvGrpSpPr/>
        <p:nvPr/>
      </p:nvGrpSpPr>
      <p:grpSpPr>
        <a:xfrm>
          <a:off x="0" y="0"/>
          <a:ext cx="0" cy="0"/>
          <a:chOff x="0" y="0"/>
          <a:chExt cx="0" cy="0"/>
        </a:xfrm>
      </p:grpSpPr>
      <p:sp>
        <p:nvSpPr>
          <p:cNvPr id="278" name="Google Shape;278;p72"/>
          <p:cNvSpPr txBox="1"/>
          <p:nvPr>
            <p:ph idx="1" type="body"/>
          </p:nvPr>
        </p:nvSpPr>
        <p:spPr>
          <a:xfrm>
            <a:off x="745959" y="1253325"/>
            <a:ext cx="7639800" cy="3890100"/>
          </a:xfrm>
          <a:prstGeom prst="rect">
            <a:avLst/>
          </a:prstGeom>
          <a:noFill/>
          <a:ln>
            <a:noFill/>
          </a:ln>
        </p:spPr>
        <p:txBody>
          <a:bodyPr anchorCtr="0" anchor="t" bIns="34275" lIns="34275" spcFirstLastPara="1" rIns="34275" wrap="square" tIns="34275"/>
          <a:lstStyle>
            <a:lvl1pPr indent="-260350" lvl="0" marL="457200" rtl="0">
              <a:lnSpc>
                <a:spcPct val="115000"/>
              </a:lnSpc>
              <a:spcBef>
                <a:spcPts val="0"/>
              </a:spcBef>
              <a:spcAft>
                <a:spcPts val="0"/>
              </a:spcAft>
              <a:buSzPts val="500"/>
              <a:buChar char="●"/>
              <a:defRPr/>
            </a:lvl1pPr>
            <a:lvl2pPr indent="-260350" lvl="1" marL="914400" rtl="0">
              <a:lnSpc>
                <a:spcPct val="115000"/>
              </a:lnSpc>
              <a:spcBef>
                <a:spcPts val="0"/>
              </a:spcBef>
              <a:spcAft>
                <a:spcPts val="0"/>
              </a:spcAft>
              <a:buClr>
                <a:srgbClr val="404040"/>
              </a:buClr>
              <a:buSzPts val="500"/>
              <a:buFont typeface="Roboto"/>
              <a:buChar char="­"/>
              <a:defRPr/>
            </a:lvl2pPr>
            <a:lvl3pPr indent="-260350" lvl="2" marL="1371600" rtl="0">
              <a:lnSpc>
                <a:spcPct val="115000"/>
              </a:lnSpc>
              <a:spcBef>
                <a:spcPts val="0"/>
              </a:spcBef>
              <a:spcAft>
                <a:spcPts val="0"/>
              </a:spcAft>
              <a:buSzPts val="500"/>
              <a:buChar char="■"/>
              <a:defRPr/>
            </a:lvl3pPr>
            <a:lvl4pPr indent="-260350" lvl="3" marL="1828800" rtl="0">
              <a:lnSpc>
                <a:spcPct val="115000"/>
              </a:lnSpc>
              <a:spcBef>
                <a:spcPts val="0"/>
              </a:spcBef>
              <a:spcAft>
                <a:spcPts val="0"/>
              </a:spcAft>
              <a:buSzPts val="500"/>
              <a:buChar char="●"/>
              <a:defRPr/>
            </a:lvl4pPr>
            <a:lvl5pPr indent="-260350" lvl="4" marL="2286000" rtl="0">
              <a:lnSpc>
                <a:spcPct val="115000"/>
              </a:lnSpc>
              <a:spcBef>
                <a:spcPts val="0"/>
              </a:spcBef>
              <a:spcAft>
                <a:spcPts val="0"/>
              </a:spcAft>
              <a:buSzPts val="500"/>
              <a:buChar char="○"/>
              <a:defRPr/>
            </a:lvl5pPr>
            <a:lvl6pPr indent="-260350" lvl="5" marL="2743200" rtl="0">
              <a:lnSpc>
                <a:spcPct val="115000"/>
              </a:lnSpc>
              <a:spcBef>
                <a:spcPts val="0"/>
              </a:spcBef>
              <a:spcAft>
                <a:spcPts val="0"/>
              </a:spcAft>
              <a:buSzPts val="500"/>
              <a:buChar char="■"/>
              <a:defRPr/>
            </a:lvl6pPr>
            <a:lvl7pPr indent="-260350" lvl="6" marL="3200400" rtl="0">
              <a:lnSpc>
                <a:spcPct val="115000"/>
              </a:lnSpc>
              <a:spcBef>
                <a:spcPts val="0"/>
              </a:spcBef>
              <a:spcAft>
                <a:spcPts val="0"/>
              </a:spcAft>
              <a:buSzPts val="500"/>
              <a:buChar char="●"/>
              <a:defRPr/>
            </a:lvl7pPr>
            <a:lvl8pPr indent="-260350" lvl="7" marL="3657600" rtl="0">
              <a:lnSpc>
                <a:spcPct val="115000"/>
              </a:lnSpc>
              <a:spcBef>
                <a:spcPts val="0"/>
              </a:spcBef>
              <a:spcAft>
                <a:spcPts val="0"/>
              </a:spcAft>
              <a:buSzPts val="500"/>
              <a:buChar char="○"/>
              <a:defRPr/>
            </a:lvl8pPr>
            <a:lvl9pPr indent="-260350" lvl="8" marL="4114800" rtl="0">
              <a:lnSpc>
                <a:spcPct val="115000"/>
              </a:lnSpc>
              <a:spcBef>
                <a:spcPts val="0"/>
              </a:spcBef>
              <a:spcAft>
                <a:spcPts val="0"/>
              </a:spcAft>
              <a:buSzPts val="500"/>
              <a:buChar char="■"/>
              <a:defRPr/>
            </a:lvl9pPr>
          </a:lstStyle>
          <a:p/>
        </p:txBody>
      </p:sp>
      <p:sp>
        <p:nvSpPr>
          <p:cNvPr id="279" name="Google Shape;279;p72"/>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lvl="0" rtl="0">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howMasterSp="0">
  <p:cSld name="thank you">
    <p:bg>
      <p:bgPr>
        <a:solidFill>
          <a:srgbClr val="0E9AAD"/>
        </a:solidFill>
      </p:bgPr>
    </p:bg>
    <p:spTree>
      <p:nvGrpSpPr>
        <p:cNvPr id="280" name="Shape 280"/>
        <p:cNvGrpSpPr/>
        <p:nvPr/>
      </p:nvGrpSpPr>
      <p:grpSpPr>
        <a:xfrm>
          <a:off x="0" y="0"/>
          <a:ext cx="0" cy="0"/>
          <a:chOff x="0" y="0"/>
          <a:chExt cx="0" cy="0"/>
        </a:xfrm>
      </p:grpSpPr>
      <p:sp>
        <p:nvSpPr>
          <p:cNvPr id="281" name="Google Shape;281;p73"/>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lvl="0" rtl="0">
              <a:lnSpc>
                <a:spcPct val="80000"/>
              </a:lnSpc>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grpSp>
        <p:nvGrpSpPr>
          <p:cNvPr id="282" name="Google Shape;282;p73"/>
          <p:cNvGrpSpPr/>
          <p:nvPr/>
        </p:nvGrpSpPr>
        <p:grpSpPr>
          <a:xfrm>
            <a:off x="776024" y="3797836"/>
            <a:ext cx="571500" cy="571550"/>
            <a:chOff x="0" y="0"/>
            <a:chExt cx="1524000" cy="1524133"/>
          </a:xfrm>
        </p:grpSpPr>
        <p:pic>
          <p:nvPicPr>
            <p:cNvPr id="283" name="Google Shape;283;p73"/>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284" name="Google Shape;284;p73"/>
            <p:cNvSpPr/>
            <p:nvPr/>
          </p:nvSpPr>
          <p:spPr>
            <a:xfrm>
              <a:off x="0" y="0"/>
              <a:ext cx="1523988" cy="1524133"/>
            </a:xfrm>
            <a:custGeom>
              <a:rect b="b" l="l" r="r" t="t"/>
              <a:pathLst>
                <a:path extrusionOk="0" h="20595" w="21600">
                  <a:moveTo>
                    <a:pt x="10800" y="0"/>
                  </a:moveTo>
                  <a:cubicBezTo>
                    <a:pt x="8036" y="0"/>
                    <a:pt x="5270" y="1003"/>
                    <a:pt x="3161" y="3014"/>
                  </a:cubicBezTo>
                  <a:cubicBezTo>
                    <a:pt x="1052" y="5024"/>
                    <a:pt x="0" y="7661"/>
                    <a:pt x="0" y="10296"/>
                  </a:cubicBezTo>
                  <a:cubicBezTo>
                    <a:pt x="0" y="12932"/>
                    <a:pt x="1052" y="15568"/>
                    <a:pt x="3161" y="17579"/>
                  </a:cubicBezTo>
                  <a:cubicBezTo>
                    <a:pt x="7379" y="21600"/>
                    <a:pt x="14221" y="21600"/>
                    <a:pt x="18439" y="17579"/>
                  </a:cubicBezTo>
                  <a:cubicBezTo>
                    <a:pt x="20548" y="15568"/>
                    <a:pt x="21600" y="12932"/>
                    <a:pt x="21600" y="10296"/>
                  </a:cubicBezTo>
                  <a:cubicBezTo>
                    <a:pt x="21600" y="7661"/>
                    <a:pt x="20548" y="5024"/>
                    <a:pt x="18439" y="3014"/>
                  </a:cubicBezTo>
                  <a:cubicBezTo>
                    <a:pt x="16330" y="1003"/>
                    <a:pt x="13564" y="0"/>
                    <a:pt x="108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grpSp>
      <p:sp>
        <p:nvSpPr>
          <p:cNvPr id="285" name="Google Shape;285;p73"/>
          <p:cNvSpPr/>
          <p:nvPr/>
        </p:nvSpPr>
        <p:spPr>
          <a:xfrm>
            <a:off x="1429824" y="3914544"/>
            <a:ext cx="2001900" cy="338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0" i="0" lang="zh-TW" sz="2300" u="none" cap="none" strike="noStrike">
                <a:solidFill>
                  <a:srgbClr val="FFFFFF"/>
                </a:solidFill>
                <a:latin typeface="Roboto"/>
                <a:ea typeface="Roboto"/>
                <a:cs typeface="Roboto"/>
                <a:sym typeface="Roboto"/>
              </a:rPr>
              <a:t>+Rich Hyndman</a:t>
            </a:r>
            <a:endParaRPr sz="500"/>
          </a:p>
        </p:txBody>
      </p:sp>
      <p:pic>
        <p:nvPicPr>
          <p:cNvPr id="286" name="Google Shape;286;p73"/>
          <p:cNvPicPr preferRelativeResize="0"/>
          <p:nvPr/>
        </p:nvPicPr>
        <p:blipFill rotWithShape="1">
          <a:blip r:embed="rId3">
            <a:alphaModFix/>
          </a:blip>
          <a:srcRect b="0" l="0" r="0" t="0"/>
          <a:stretch/>
        </p:blipFill>
        <p:spPr>
          <a:xfrm>
            <a:off x="757993" y="677882"/>
            <a:ext cx="806700" cy="5859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howMasterSp="0">
  <p:cSld name="Presentation Title">
    <p:bg>
      <p:bgPr>
        <a:solidFill>
          <a:srgbClr val="B0BEC5"/>
        </a:solidFill>
      </p:bgPr>
    </p:bg>
    <p:spTree>
      <p:nvGrpSpPr>
        <p:cNvPr id="287" name="Shape 287"/>
        <p:cNvGrpSpPr/>
        <p:nvPr/>
      </p:nvGrpSpPr>
      <p:grpSpPr>
        <a:xfrm>
          <a:off x="0" y="0"/>
          <a:ext cx="0" cy="0"/>
          <a:chOff x="0" y="0"/>
          <a:chExt cx="0" cy="0"/>
        </a:xfrm>
      </p:grpSpPr>
      <p:sp>
        <p:nvSpPr>
          <p:cNvPr id="288" name="Google Shape;288;p74"/>
          <p:cNvSpPr txBox="1"/>
          <p:nvPr>
            <p:ph type="title"/>
          </p:nvPr>
        </p:nvSpPr>
        <p:spPr>
          <a:xfrm>
            <a:off x="154412" y="3950481"/>
            <a:ext cx="4732200" cy="1925700"/>
          </a:xfrm>
          <a:prstGeom prst="rect">
            <a:avLst/>
          </a:prstGeom>
          <a:noFill/>
          <a:ln>
            <a:noFill/>
          </a:ln>
        </p:spPr>
        <p:txBody>
          <a:bodyPr anchorCtr="0" anchor="t" bIns="34275" lIns="34275" spcFirstLastPara="1" rIns="34275" wrap="square" tIns="34275"/>
          <a:lstStyle>
            <a:lvl1pPr lvl="0" rtl="0">
              <a:spcBef>
                <a:spcPts val="0"/>
              </a:spcBef>
              <a:spcAft>
                <a:spcPts val="0"/>
              </a:spcAft>
              <a:buSzPts val="500"/>
              <a:buChar char="●"/>
              <a:defRPr/>
            </a:lvl1pPr>
            <a:lvl2pPr lvl="1" rtl="0">
              <a:spcBef>
                <a:spcPts val="0"/>
              </a:spcBef>
              <a:spcAft>
                <a:spcPts val="0"/>
              </a:spcAft>
              <a:buSzPts val="500"/>
              <a:buChar char="○"/>
              <a:defRPr/>
            </a:lvl2pPr>
            <a:lvl3pPr lvl="2" rtl="0">
              <a:spcBef>
                <a:spcPts val="0"/>
              </a:spcBef>
              <a:spcAft>
                <a:spcPts val="0"/>
              </a:spcAft>
              <a:buSzPts val="500"/>
              <a:buChar char="■"/>
              <a:defRPr/>
            </a:lvl3pPr>
            <a:lvl4pPr lvl="3" rtl="0">
              <a:spcBef>
                <a:spcPts val="0"/>
              </a:spcBef>
              <a:spcAft>
                <a:spcPts val="0"/>
              </a:spcAft>
              <a:buSzPts val="500"/>
              <a:buChar char="●"/>
              <a:defRPr/>
            </a:lvl4pPr>
            <a:lvl5pPr lvl="4" rtl="0">
              <a:spcBef>
                <a:spcPts val="0"/>
              </a:spcBef>
              <a:spcAft>
                <a:spcPts val="0"/>
              </a:spcAft>
              <a:buSzPts val="500"/>
              <a:buChar char="○"/>
              <a:defRPr/>
            </a:lvl5pPr>
            <a:lvl6pPr lvl="5" rtl="0">
              <a:spcBef>
                <a:spcPts val="0"/>
              </a:spcBef>
              <a:spcAft>
                <a:spcPts val="0"/>
              </a:spcAft>
              <a:buSzPts val="500"/>
              <a:buChar char="■"/>
              <a:defRPr/>
            </a:lvl6pPr>
            <a:lvl7pPr lvl="6" rtl="0">
              <a:spcBef>
                <a:spcPts val="0"/>
              </a:spcBef>
              <a:spcAft>
                <a:spcPts val="0"/>
              </a:spcAft>
              <a:buSzPts val="500"/>
              <a:buChar char="●"/>
              <a:defRPr/>
            </a:lvl7pPr>
            <a:lvl8pPr lvl="7" rtl="0">
              <a:spcBef>
                <a:spcPts val="0"/>
              </a:spcBef>
              <a:spcAft>
                <a:spcPts val="0"/>
              </a:spcAft>
              <a:buSzPts val="500"/>
              <a:buChar char="○"/>
              <a:defRPr/>
            </a:lvl8pPr>
            <a:lvl9pPr lvl="8" rtl="0">
              <a:spcBef>
                <a:spcPts val="0"/>
              </a:spcBef>
              <a:spcAft>
                <a:spcPts val="0"/>
              </a:spcAft>
              <a:buSzPts val="5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292" name="Shape 292"/>
        <p:cNvGrpSpPr/>
        <p:nvPr/>
      </p:nvGrpSpPr>
      <p:grpSpPr>
        <a:xfrm>
          <a:off x="0" y="0"/>
          <a:ext cx="0" cy="0"/>
          <a:chOff x="0" y="0"/>
          <a:chExt cx="0" cy="0"/>
        </a:xfrm>
      </p:grpSpPr>
      <p:pic>
        <p:nvPicPr>
          <p:cNvPr descr="Artboard 1 copy 2-100.jpg" id="293" name="Google Shape;293;p7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4" name="Google Shape;294;p76"/>
          <p:cNvSpPr txBox="1"/>
          <p:nvPr>
            <p:ph type="ctrTitle"/>
          </p:nvPr>
        </p:nvSpPr>
        <p:spPr>
          <a:xfrm>
            <a:off x="311700" y="883350"/>
            <a:ext cx="8520600" cy="18375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5" name="Google Shape;295;p7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2800"/>
              <a:buNone/>
              <a:defRPr sz="2800">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2">
  <p:cSld name="TITLE_1_2">
    <p:spTree>
      <p:nvGrpSpPr>
        <p:cNvPr id="296" name="Shape 296"/>
        <p:cNvGrpSpPr/>
        <p:nvPr/>
      </p:nvGrpSpPr>
      <p:grpSpPr>
        <a:xfrm>
          <a:off x="0" y="0"/>
          <a:ext cx="0" cy="0"/>
          <a:chOff x="0" y="0"/>
          <a:chExt cx="0" cy="0"/>
        </a:xfrm>
      </p:grpSpPr>
      <p:pic>
        <p:nvPicPr>
          <p:cNvPr id="297" name="Google Shape;297;p77"/>
          <p:cNvPicPr preferRelativeResize="0"/>
          <p:nvPr/>
        </p:nvPicPr>
        <p:blipFill rotWithShape="1">
          <a:blip r:embed="rId2">
            <a:alphaModFix/>
          </a:blip>
          <a:srcRect b="0" l="-7240" r="7239" t="0"/>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1_1">
    <p:spTree>
      <p:nvGrpSpPr>
        <p:cNvPr id="298" name="Shape 298"/>
        <p:cNvGrpSpPr/>
        <p:nvPr/>
      </p:nvGrpSpPr>
      <p:grpSpPr>
        <a:xfrm>
          <a:off x="0" y="0"/>
          <a:ext cx="0" cy="0"/>
          <a:chOff x="0" y="0"/>
          <a:chExt cx="0" cy="0"/>
        </a:xfrm>
      </p:grpSpPr>
      <p:pic>
        <p:nvPicPr>
          <p:cNvPr id="299" name="Google Shape;299;p78"/>
          <p:cNvPicPr preferRelativeResize="0"/>
          <p:nvPr/>
        </p:nvPicPr>
        <p:blipFill>
          <a:blip r:embed="rId2">
            <a:alphaModFix/>
          </a:blip>
          <a:stretch>
            <a:fillRect/>
          </a:stretch>
        </p:blipFill>
        <p:spPr>
          <a:xfrm>
            <a:off x="-5662" y="-11962"/>
            <a:ext cx="9143999" cy="5158363"/>
          </a:xfrm>
          <a:prstGeom prst="rect">
            <a:avLst/>
          </a:prstGeom>
          <a:noFill/>
          <a:ln>
            <a:noFill/>
          </a:ln>
        </p:spPr>
      </p:pic>
      <p:sp>
        <p:nvSpPr>
          <p:cNvPr id="300" name="Google Shape;300;p78"/>
          <p:cNvSpPr txBox="1"/>
          <p:nvPr>
            <p:ph type="ctrTitle"/>
          </p:nvPr>
        </p:nvSpPr>
        <p:spPr>
          <a:xfrm>
            <a:off x="1044900" y="606525"/>
            <a:ext cx="7054200" cy="1837500"/>
          </a:xfrm>
          <a:prstGeom prst="rect">
            <a:avLst/>
          </a:prstGeom>
        </p:spPr>
        <p:txBody>
          <a:bodyPr anchorCtr="0" anchor="b" bIns="91425" lIns="91425" spcFirstLastPara="1" rIns="91425" wrap="square" tIns="91425"/>
          <a:lstStyle>
            <a:lvl1pPr lvl="0" rtl="0">
              <a:spcBef>
                <a:spcPts val="0"/>
              </a:spcBef>
              <a:spcAft>
                <a:spcPts val="0"/>
              </a:spcAft>
              <a:buSzPts val="28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1" name="Google Shape;301;p78"/>
          <p:cNvSpPr txBox="1"/>
          <p:nvPr>
            <p:ph idx="1" type="subTitle"/>
          </p:nvPr>
        </p:nvSpPr>
        <p:spPr>
          <a:xfrm>
            <a:off x="1044900" y="2641950"/>
            <a:ext cx="7054200" cy="7926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02" name="Shape 302"/>
        <p:cNvGrpSpPr/>
        <p:nvPr/>
      </p:nvGrpSpPr>
      <p:grpSpPr>
        <a:xfrm>
          <a:off x="0" y="0"/>
          <a:ext cx="0" cy="0"/>
          <a:chOff x="0" y="0"/>
          <a:chExt cx="0" cy="0"/>
        </a:xfrm>
      </p:grpSpPr>
      <p:sp>
        <p:nvSpPr>
          <p:cNvPr id="303" name="Google Shape;303;p79"/>
          <p:cNvSpPr txBox="1"/>
          <p:nvPr>
            <p:ph type="title"/>
          </p:nvPr>
        </p:nvSpPr>
        <p:spPr>
          <a:xfrm>
            <a:off x="311700" y="266300"/>
            <a:ext cx="8520600" cy="572700"/>
          </a:xfrm>
          <a:prstGeom prst="rect">
            <a:avLst/>
          </a:prstGeom>
        </p:spPr>
        <p:txBody>
          <a:bodyPr anchorCtr="0" anchor="t" bIns="91425" lIns="91425" spcFirstLastPara="1" rIns="91425" wrap="square" tIns="91425"/>
          <a:lstStyle>
            <a:lvl1pPr lvl="0"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2pPr>
            <a:lvl3pPr lvl="2"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3pPr>
            <a:lvl4pPr lvl="3"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4pPr>
            <a:lvl5pPr lvl="4"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5pPr>
            <a:lvl6pPr lvl="5"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6pPr>
            <a:lvl7pPr lvl="6"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7pPr>
            <a:lvl8pPr lvl="7"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8pPr>
            <a:lvl9pPr lvl="8" rtl="0">
              <a:spcBef>
                <a:spcPts val="0"/>
              </a:spcBef>
              <a:spcAft>
                <a:spcPts val="0"/>
              </a:spcAft>
              <a:buClr>
                <a:srgbClr val="434343"/>
              </a:buClr>
              <a:buSzPts val="2800"/>
              <a:buFont typeface="Google Sans"/>
              <a:buNone/>
              <a:defRPr>
                <a:solidFill>
                  <a:srgbClr val="434343"/>
                </a:solidFill>
                <a:latin typeface="Google Sans"/>
                <a:ea typeface="Google Sans"/>
                <a:cs typeface="Google Sans"/>
                <a:sym typeface="Google Sans"/>
              </a:defRPr>
            </a:lvl9pPr>
          </a:lstStyle>
          <a:p/>
        </p:txBody>
      </p:sp>
      <p:sp>
        <p:nvSpPr>
          <p:cNvPr id="304" name="Google Shape;304;p79"/>
          <p:cNvSpPr txBox="1"/>
          <p:nvPr>
            <p:ph idx="1" type="body"/>
          </p:nvPr>
        </p:nvSpPr>
        <p:spPr>
          <a:xfrm>
            <a:off x="311700" y="1505425"/>
            <a:ext cx="8520600" cy="3227700"/>
          </a:xfrm>
          <a:prstGeom prst="rect">
            <a:avLst/>
          </a:prstGeom>
        </p:spPr>
        <p:txBody>
          <a:bodyPr anchorCtr="0" anchor="t" bIns="91425" lIns="91425" spcFirstLastPara="1" rIns="91425" wrap="square" tIns="91425"/>
          <a:lstStyle>
            <a:lvl1pPr indent="-355600" lvl="0" marL="457200" rtl="0">
              <a:spcBef>
                <a:spcPts val="0"/>
              </a:spcBef>
              <a:spcAft>
                <a:spcPts val="0"/>
              </a:spcAft>
              <a:buSzPts val="2000"/>
              <a:buFont typeface="Google Sans"/>
              <a:buChar char="●"/>
              <a:defRPr sz="2000">
                <a:latin typeface="Google Sans"/>
                <a:ea typeface="Google Sans"/>
                <a:cs typeface="Google Sans"/>
                <a:sym typeface="Google Sans"/>
              </a:defRPr>
            </a:lvl1pPr>
            <a:lvl2pPr indent="-317500" lvl="1" marL="914400" rtl="0">
              <a:spcBef>
                <a:spcPts val="1600"/>
              </a:spcBef>
              <a:spcAft>
                <a:spcPts val="0"/>
              </a:spcAft>
              <a:buSzPts val="1400"/>
              <a:buFont typeface="Google Sans"/>
              <a:buChar char="○"/>
              <a:defRPr>
                <a:latin typeface="Google Sans"/>
                <a:ea typeface="Google Sans"/>
                <a:cs typeface="Google Sans"/>
                <a:sym typeface="Google Sans"/>
              </a:defRPr>
            </a:lvl2pPr>
            <a:lvl3pPr indent="-317500" lvl="2" marL="1371600" rtl="0">
              <a:spcBef>
                <a:spcPts val="1600"/>
              </a:spcBef>
              <a:spcAft>
                <a:spcPts val="0"/>
              </a:spcAft>
              <a:buSzPts val="1400"/>
              <a:buFont typeface="Google Sans"/>
              <a:buChar char="■"/>
              <a:defRPr>
                <a:latin typeface="Google Sans"/>
                <a:ea typeface="Google Sans"/>
                <a:cs typeface="Google Sans"/>
                <a:sym typeface="Google Sans"/>
              </a:defRPr>
            </a:lvl3pPr>
            <a:lvl4pPr indent="-317500" lvl="3" marL="1828800" rtl="0">
              <a:spcBef>
                <a:spcPts val="1600"/>
              </a:spcBef>
              <a:spcAft>
                <a:spcPts val="0"/>
              </a:spcAft>
              <a:buSzPts val="1400"/>
              <a:buFont typeface="Google Sans"/>
              <a:buChar char="●"/>
              <a:defRPr>
                <a:latin typeface="Google Sans"/>
                <a:ea typeface="Google Sans"/>
                <a:cs typeface="Google Sans"/>
                <a:sym typeface="Google Sans"/>
              </a:defRPr>
            </a:lvl4pPr>
            <a:lvl5pPr indent="-317500" lvl="4" marL="2286000" rtl="0">
              <a:spcBef>
                <a:spcPts val="1600"/>
              </a:spcBef>
              <a:spcAft>
                <a:spcPts val="0"/>
              </a:spcAft>
              <a:buSzPts val="1400"/>
              <a:buFont typeface="Google Sans"/>
              <a:buChar char="○"/>
              <a:defRPr>
                <a:latin typeface="Google Sans"/>
                <a:ea typeface="Google Sans"/>
                <a:cs typeface="Google Sans"/>
                <a:sym typeface="Google Sans"/>
              </a:defRPr>
            </a:lvl5pPr>
            <a:lvl6pPr indent="-317500" lvl="5" marL="2743200" rtl="0">
              <a:spcBef>
                <a:spcPts val="1600"/>
              </a:spcBef>
              <a:spcAft>
                <a:spcPts val="0"/>
              </a:spcAft>
              <a:buSzPts val="1400"/>
              <a:buFont typeface="Google Sans"/>
              <a:buChar char="■"/>
              <a:defRPr>
                <a:latin typeface="Google Sans"/>
                <a:ea typeface="Google Sans"/>
                <a:cs typeface="Google Sans"/>
                <a:sym typeface="Google Sans"/>
              </a:defRPr>
            </a:lvl6pPr>
            <a:lvl7pPr indent="-317500" lvl="6" marL="3200400" rtl="0">
              <a:spcBef>
                <a:spcPts val="1600"/>
              </a:spcBef>
              <a:spcAft>
                <a:spcPts val="0"/>
              </a:spcAft>
              <a:buSzPts val="1400"/>
              <a:buFont typeface="Google Sans"/>
              <a:buChar char="●"/>
              <a:defRPr>
                <a:latin typeface="Google Sans"/>
                <a:ea typeface="Google Sans"/>
                <a:cs typeface="Google Sans"/>
                <a:sym typeface="Google Sans"/>
              </a:defRPr>
            </a:lvl7pPr>
            <a:lvl8pPr indent="-317500" lvl="7" marL="3657600" rtl="0">
              <a:spcBef>
                <a:spcPts val="1600"/>
              </a:spcBef>
              <a:spcAft>
                <a:spcPts val="0"/>
              </a:spcAft>
              <a:buSzPts val="1400"/>
              <a:buFont typeface="Google Sans"/>
              <a:buChar char="○"/>
              <a:defRPr>
                <a:latin typeface="Google Sans"/>
                <a:ea typeface="Google Sans"/>
                <a:cs typeface="Google Sans"/>
                <a:sym typeface="Google Sans"/>
              </a:defRPr>
            </a:lvl8pPr>
            <a:lvl9pPr indent="-317500" lvl="8" marL="4114800" rtl="0">
              <a:spcBef>
                <a:spcPts val="1600"/>
              </a:spcBef>
              <a:spcAft>
                <a:spcPts val="1600"/>
              </a:spcAft>
              <a:buSzPts val="1400"/>
              <a:buFont typeface="Google Sans"/>
              <a:buChar char="■"/>
              <a:defRPr>
                <a:latin typeface="Google Sans"/>
                <a:ea typeface="Google Sans"/>
                <a:cs typeface="Google Sans"/>
                <a:sym typeface="Google Sans"/>
              </a:defRPr>
            </a:lvl9pPr>
          </a:lstStyle>
          <a:p/>
        </p:txBody>
      </p:sp>
      <p:pic>
        <p:nvPicPr>
          <p:cNvPr id="305" name="Google Shape;305;p79"/>
          <p:cNvPicPr preferRelativeResize="0"/>
          <p:nvPr/>
        </p:nvPicPr>
        <p:blipFill rotWithShape="1">
          <a:blip r:embed="rId2">
            <a:alphaModFix/>
          </a:blip>
          <a:srcRect b="-23411" l="7762" r="-8579" t="0"/>
          <a:stretch/>
        </p:blipFill>
        <p:spPr>
          <a:xfrm rot="10800000">
            <a:off x="4409531" y="1575038"/>
            <a:ext cx="4734469" cy="3568461"/>
          </a:xfrm>
          <a:prstGeom prst="rect">
            <a:avLst/>
          </a:prstGeom>
          <a:noFill/>
          <a:ln>
            <a:noFill/>
          </a:ln>
        </p:spPr>
      </p:pic>
      <p:sp>
        <p:nvSpPr>
          <p:cNvPr id="306" name="Google Shape;306;p79"/>
          <p:cNvSpPr/>
          <p:nvPr/>
        </p:nvSpPr>
        <p:spPr>
          <a:xfrm>
            <a:off x="3976791" y="2128078"/>
            <a:ext cx="3768600" cy="2672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07" name="Google Shape;307;p79"/>
          <p:cNvSpPr/>
          <p:nvPr/>
        </p:nvSpPr>
        <p:spPr>
          <a:xfrm>
            <a:off x="5375363" y="1689872"/>
            <a:ext cx="3768600" cy="755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08" name="Google Shape;308;p79"/>
          <p:cNvSpPr/>
          <p:nvPr/>
        </p:nvSpPr>
        <p:spPr>
          <a:xfrm>
            <a:off x="4892447" y="1969238"/>
            <a:ext cx="3768600" cy="755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309" name="Shape 309"/>
        <p:cNvGrpSpPr/>
        <p:nvPr/>
      </p:nvGrpSpPr>
      <p:grpSpPr>
        <a:xfrm>
          <a:off x="0" y="0"/>
          <a:ext cx="0" cy="0"/>
          <a:chOff x="0" y="0"/>
          <a:chExt cx="0" cy="0"/>
        </a:xfrm>
      </p:grpSpPr>
      <p:pic>
        <p:nvPicPr>
          <p:cNvPr descr="FDS17-Deck-Slides-15.jpg" id="310" name="Google Shape;310;p8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1" name="Google Shape;311;p80"/>
          <p:cNvSpPr txBox="1"/>
          <p:nvPr>
            <p:ph type="title"/>
          </p:nvPr>
        </p:nvSpPr>
        <p:spPr>
          <a:xfrm>
            <a:off x="311700" y="266300"/>
            <a:ext cx="8520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2" name="Google Shape;312;p80"/>
          <p:cNvSpPr txBox="1"/>
          <p:nvPr>
            <p:ph idx="1" type="body"/>
          </p:nvPr>
        </p:nvSpPr>
        <p:spPr>
          <a:xfrm>
            <a:off x="311700" y="1365800"/>
            <a:ext cx="41517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2400"/>
            </a:lvl1pPr>
            <a:lvl2pPr indent="-304800" lvl="1" marL="914400" rtl="0">
              <a:spcBef>
                <a:spcPts val="3000"/>
              </a:spcBef>
              <a:spcAft>
                <a:spcPts val="0"/>
              </a:spcAft>
              <a:buSzPts val="1200"/>
              <a:buChar char="○"/>
              <a:defRPr sz="1200"/>
            </a:lvl2pPr>
            <a:lvl3pPr indent="-304800" lvl="2" marL="1371600" rtl="0">
              <a:spcBef>
                <a:spcPts val="3000"/>
              </a:spcBef>
              <a:spcAft>
                <a:spcPts val="0"/>
              </a:spcAft>
              <a:buSzPts val="1200"/>
              <a:buChar char="○"/>
              <a:defRPr sz="1200"/>
            </a:lvl3pPr>
            <a:lvl4pPr indent="-304800" lvl="3" marL="1828800" rtl="0">
              <a:spcBef>
                <a:spcPts val="3000"/>
              </a:spcBef>
              <a:spcAft>
                <a:spcPts val="0"/>
              </a:spcAft>
              <a:buSzPts val="1200"/>
              <a:buChar char="○"/>
              <a:defRPr sz="1200"/>
            </a:lvl4pPr>
            <a:lvl5pPr indent="-304800" lvl="4" marL="2286000" rtl="0">
              <a:spcBef>
                <a:spcPts val="3000"/>
              </a:spcBef>
              <a:spcAft>
                <a:spcPts val="0"/>
              </a:spcAft>
              <a:buSzPts val="1200"/>
              <a:buChar char="○"/>
              <a:defRPr sz="1200"/>
            </a:lvl5pPr>
            <a:lvl6pPr indent="-304800" lvl="5" marL="2743200" rtl="0">
              <a:spcBef>
                <a:spcPts val="3000"/>
              </a:spcBef>
              <a:spcAft>
                <a:spcPts val="0"/>
              </a:spcAft>
              <a:buSzPts val="1200"/>
              <a:buChar char="○"/>
              <a:defRPr sz="1200"/>
            </a:lvl6pPr>
            <a:lvl7pPr indent="-304800" lvl="6" marL="3200400" rtl="0">
              <a:spcBef>
                <a:spcPts val="3000"/>
              </a:spcBef>
              <a:spcAft>
                <a:spcPts val="0"/>
              </a:spcAft>
              <a:buSzPts val="1200"/>
              <a:buChar char="○"/>
              <a:defRPr sz="1200"/>
            </a:lvl7pPr>
            <a:lvl8pPr indent="-304800" lvl="7" marL="3657600" rtl="0">
              <a:spcBef>
                <a:spcPts val="3000"/>
              </a:spcBef>
              <a:spcAft>
                <a:spcPts val="0"/>
              </a:spcAft>
              <a:buSzPts val="1200"/>
              <a:buChar char="○"/>
              <a:defRPr sz="1200"/>
            </a:lvl8pPr>
            <a:lvl9pPr indent="-304800" lvl="8" marL="4114800" rtl="0">
              <a:spcBef>
                <a:spcPts val="3000"/>
              </a:spcBef>
              <a:spcAft>
                <a:spcPts val="3000"/>
              </a:spcAft>
              <a:buSzPts val="1200"/>
              <a:buChar char="○"/>
              <a:defRPr sz="1200"/>
            </a:lvl9pPr>
          </a:lstStyle>
          <a:p/>
        </p:txBody>
      </p:sp>
      <p:sp>
        <p:nvSpPr>
          <p:cNvPr id="313" name="Google Shape;313;p80"/>
          <p:cNvSpPr txBox="1"/>
          <p:nvPr>
            <p:ph idx="2" type="body"/>
          </p:nvPr>
        </p:nvSpPr>
        <p:spPr>
          <a:xfrm>
            <a:off x="4680600" y="1365800"/>
            <a:ext cx="41517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2400"/>
            </a:lvl1pPr>
            <a:lvl2pPr indent="-304800" lvl="1" marL="914400" rtl="0">
              <a:spcBef>
                <a:spcPts val="3000"/>
              </a:spcBef>
              <a:spcAft>
                <a:spcPts val="0"/>
              </a:spcAft>
              <a:buSzPts val="1200"/>
              <a:buChar char="○"/>
              <a:defRPr sz="1200"/>
            </a:lvl2pPr>
            <a:lvl3pPr indent="-304800" lvl="2" marL="1371600" rtl="0">
              <a:spcBef>
                <a:spcPts val="3000"/>
              </a:spcBef>
              <a:spcAft>
                <a:spcPts val="0"/>
              </a:spcAft>
              <a:buSzPts val="1200"/>
              <a:buChar char="○"/>
              <a:defRPr sz="1200"/>
            </a:lvl3pPr>
            <a:lvl4pPr indent="-304800" lvl="3" marL="1828800" rtl="0">
              <a:spcBef>
                <a:spcPts val="3000"/>
              </a:spcBef>
              <a:spcAft>
                <a:spcPts val="0"/>
              </a:spcAft>
              <a:buSzPts val="1200"/>
              <a:buChar char="○"/>
              <a:defRPr sz="1200"/>
            </a:lvl4pPr>
            <a:lvl5pPr indent="-304800" lvl="4" marL="2286000" rtl="0">
              <a:spcBef>
                <a:spcPts val="3000"/>
              </a:spcBef>
              <a:spcAft>
                <a:spcPts val="0"/>
              </a:spcAft>
              <a:buSzPts val="1200"/>
              <a:buChar char="○"/>
              <a:defRPr sz="1200"/>
            </a:lvl5pPr>
            <a:lvl6pPr indent="-304800" lvl="5" marL="2743200" rtl="0">
              <a:spcBef>
                <a:spcPts val="3000"/>
              </a:spcBef>
              <a:spcAft>
                <a:spcPts val="0"/>
              </a:spcAft>
              <a:buSzPts val="1200"/>
              <a:buChar char="○"/>
              <a:defRPr sz="1200"/>
            </a:lvl6pPr>
            <a:lvl7pPr indent="-304800" lvl="6" marL="3200400" rtl="0">
              <a:spcBef>
                <a:spcPts val="3000"/>
              </a:spcBef>
              <a:spcAft>
                <a:spcPts val="0"/>
              </a:spcAft>
              <a:buSzPts val="1200"/>
              <a:buChar char="○"/>
              <a:defRPr sz="1200"/>
            </a:lvl7pPr>
            <a:lvl8pPr indent="-304800" lvl="7" marL="3657600" rtl="0">
              <a:spcBef>
                <a:spcPts val="3000"/>
              </a:spcBef>
              <a:spcAft>
                <a:spcPts val="0"/>
              </a:spcAft>
              <a:buSzPts val="1200"/>
              <a:buChar char="○"/>
              <a:defRPr sz="1200"/>
            </a:lvl8pPr>
            <a:lvl9pPr indent="-304800" lvl="8" marL="4114800" rtl="0">
              <a:spcBef>
                <a:spcPts val="3000"/>
              </a:spcBef>
              <a:spcAft>
                <a:spcPts val="3000"/>
              </a:spcAft>
              <a:buSzPts val="1200"/>
              <a:buChar char="○"/>
              <a:defRPr sz="12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4" name="Shape 314"/>
        <p:cNvGrpSpPr/>
        <p:nvPr/>
      </p:nvGrpSpPr>
      <p:grpSpPr>
        <a:xfrm>
          <a:off x="0" y="0"/>
          <a:ext cx="0" cy="0"/>
          <a:chOff x="0" y="0"/>
          <a:chExt cx="0" cy="0"/>
        </a:xfrm>
      </p:grpSpPr>
      <p:pic>
        <p:nvPicPr>
          <p:cNvPr descr="FDS17-Deck-Slides-06.jpg" id="315" name="Google Shape;315;p81"/>
          <p:cNvPicPr preferRelativeResize="0"/>
          <p:nvPr/>
        </p:nvPicPr>
        <p:blipFill rotWithShape="1">
          <a:blip r:embed="rId2">
            <a:alphaModFix/>
          </a:blip>
          <a:srcRect b="0" l="49" r="39" t="0"/>
          <a:stretch/>
        </p:blipFill>
        <p:spPr>
          <a:xfrm>
            <a:off x="4236" y="0"/>
            <a:ext cx="9135528" cy="5143500"/>
          </a:xfrm>
          <a:prstGeom prst="rect">
            <a:avLst/>
          </a:prstGeom>
          <a:noFill/>
          <a:ln>
            <a:noFill/>
          </a:ln>
        </p:spPr>
      </p:pic>
      <p:sp>
        <p:nvSpPr>
          <p:cNvPr id="316" name="Google Shape;316;p81"/>
          <p:cNvSpPr txBox="1"/>
          <p:nvPr>
            <p:ph type="title"/>
          </p:nvPr>
        </p:nvSpPr>
        <p:spPr>
          <a:xfrm>
            <a:off x="311700" y="445025"/>
            <a:ext cx="77658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7" name="Google Shape;317;p81"/>
          <p:cNvSpPr txBox="1"/>
          <p:nvPr>
            <p:ph idx="1" type="body"/>
          </p:nvPr>
        </p:nvSpPr>
        <p:spPr>
          <a:xfrm>
            <a:off x="311700" y="1454725"/>
            <a:ext cx="5322000" cy="3446400"/>
          </a:xfrm>
          <a:prstGeom prst="rect">
            <a:avLst/>
          </a:prstGeom>
        </p:spPr>
        <p:txBody>
          <a:bodyPr anchorCtr="0" anchor="t" bIns="91425" lIns="91425" spcFirstLastPara="1" rIns="91425" wrap="square" tIns="91425"/>
          <a:lstStyle>
            <a:lvl1pPr indent="-355600" lvl="0" marL="457200" rtl="0">
              <a:spcBef>
                <a:spcPts val="0"/>
              </a:spcBef>
              <a:spcAft>
                <a:spcPts val="0"/>
              </a:spcAft>
              <a:buClr>
                <a:schemeClr val="lt1"/>
              </a:buClr>
              <a:buSzPts val="2000"/>
              <a:buChar char="●"/>
              <a:defRPr sz="2000">
                <a:solidFill>
                  <a:schemeClr val="lt1"/>
                </a:solidFill>
              </a:defRPr>
            </a:lvl1pPr>
            <a:lvl2pPr indent="-355600" lvl="1" marL="914400" rtl="0">
              <a:spcBef>
                <a:spcPts val="1600"/>
              </a:spcBef>
              <a:spcAft>
                <a:spcPts val="0"/>
              </a:spcAft>
              <a:buClr>
                <a:schemeClr val="lt1"/>
              </a:buClr>
              <a:buSzPts val="2000"/>
              <a:buChar char="○"/>
              <a:defRPr sz="2000">
                <a:solidFill>
                  <a:schemeClr val="lt1"/>
                </a:solidFill>
              </a:defRPr>
            </a:lvl2pPr>
            <a:lvl3pPr indent="-355600" lvl="2" marL="1371600" rtl="0">
              <a:spcBef>
                <a:spcPts val="1600"/>
              </a:spcBef>
              <a:spcAft>
                <a:spcPts val="0"/>
              </a:spcAft>
              <a:buClr>
                <a:schemeClr val="lt1"/>
              </a:buClr>
              <a:buSzPts val="2000"/>
              <a:buChar char="■"/>
              <a:defRPr sz="2000">
                <a:solidFill>
                  <a:schemeClr val="lt1"/>
                </a:solidFill>
              </a:defRPr>
            </a:lvl3pPr>
            <a:lvl4pPr indent="-355600" lvl="3" marL="1828800" rtl="0">
              <a:spcBef>
                <a:spcPts val="1600"/>
              </a:spcBef>
              <a:spcAft>
                <a:spcPts val="0"/>
              </a:spcAft>
              <a:buClr>
                <a:schemeClr val="lt1"/>
              </a:buClr>
              <a:buSzPts val="2000"/>
              <a:buChar char="●"/>
              <a:defRPr sz="2000">
                <a:solidFill>
                  <a:schemeClr val="lt1"/>
                </a:solidFill>
              </a:defRPr>
            </a:lvl4pPr>
            <a:lvl5pPr indent="-355600" lvl="4" marL="2286000" rtl="0">
              <a:spcBef>
                <a:spcPts val="1600"/>
              </a:spcBef>
              <a:spcAft>
                <a:spcPts val="0"/>
              </a:spcAft>
              <a:buClr>
                <a:schemeClr val="lt1"/>
              </a:buClr>
              <a:buSzPts val="2000"/>
              <a:buChar char="○"/>
              <a:defRPr sz="2000">
                <a:solidFill>
                  <a:schemeClr val="lt1"/>
                </a:solidFill>
              </a:defRPr>
            </a:lvl5pPr>
            <a:lvl6pPr indent="-355600" lvl="5" marL="2743200" rtl="0">
              <a:spcBef>
                <a:spcPts val="1600"/>
              </a:spcBef>
              <a:spcAft>
                <a:spcPts val="0"/>
              </a:spcAft>
              <a:buClr>
                <a:schemeClr val="lt1"/>
              </a:buClr>
              <a:buSzPts val="2000"/>
              <a:buChar char="■"/>
              <a:defRPr sz="2000">
                <a:solidFill>
                  <a:schemeClr val="lt1"/>
                </a:solidFill>
              </a:defRPr>
            </a:lvl6pPr>
            <a:lvl7pPr indent="-355600" lvl="6" marL="3200400" rtl="0">
              <a:spcBef>
                <a:spcPts val="1600"/>
              </a:spcBef>
              <a:spcAft>
                <a:spcPts val="0"/>
              </a:spcAft>
              <a:buClr>
                <a:schemeClr val="lt1"/>
              </a:buClr>
              <a:buSzPts val="2000"/>
              <a:buChar char="●"/>
              <a:defRPr sz="2000">
                <a:solidFill>
                  <a:schemeClr val="lt1"/>
                </a:solidFill>
              </a:defRPr>
            </a:lvl7pPr>
            <a:lvl8pPr indent="-355600" lvl="7" marL="3657600" rtl="0">
              <a:spcBef>
                <a:spcPts val="1600"/>
              </a:spcBef>
              <a:spcAft>
                <a:spcPts val="0"/>
              </a:spcAft>
              <a:buClr>
                <a:schemeClr val="lt1"/>
              </a:buClr>
              <a:buSzPts val="2000"/>
              <a:buChar char="○"/>
              <a:defRPr sz="2000">
                <a:solidFill>
                  <a:schemeClr val="lt1"/>
                </a:solidFill>
              </a:defRPr>
            </a:lvl8pPr>
            <a:lvl9pPr indent="-355600" lvl="8" marL="4114800" rtl="0">
              <a:spcBef>
                <a:spcPts val="1600"/>
              </a:spcBef>
              <a:spcAft>
                <a:spcPts val="1600"/>
              </a:spcAft>
              <a:buClr>
                <a:schemeClr val="lt1"/>
              </a:buClr>
              <a:buSzPts val="2000"/>
              <a:buChar char="■"/>
              <a:defRPr sz="20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bg>
      <p:bgPr>
        <a:solidFill>
          <a:srgbClr val="039BE5"/>
        </a:solidFill>
      </p:bgPr>
    </p:bg>
    <p:spTree>
      <p:nvGrpSpPr>
        <p:cNvPr id="318" name="Shape 318"/>
        <p:cNvGrpSpPr/>
        <p:nvPr/>
      </p:nvGrpSpPr>
      <p:grpSpPr>
        <a:xfrm>
          <a:off x="0" y="0"/>
          <a:ext cx="0" cy="0"/>
          <a:chOff x="0" y="0"/>
          <a:chExt cx="0" cy="0"/>
        </a:xfrm>
      </p:grpSpPr>
      <p:sp>
        <p:nvSpPr>
          <p:cNvPr id="319" name="Google Shape;319;p8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 name="Google Shape;320;p82"/>
          <p:cNvSpPr txBox="1"/>
          <p:nvPr>
            <p:ph idx="1" type="body"/>
          </p:nvPr>
        </p:nvSpPr>
        <p:spPr>
          <a:xfrm>
            <a:off x="311700" y="1454725"/>
            <a:ext cx="8520600" cy="3446400"/>
          </a:xfrm>
          <a:prstGeom prst="rect">
            <a:avLst/>
          </a:prstGeom>
        </p:spPr>
        <p:txBody>
          <a:bodyPr anchorCtr="0" anchor="t" bIns="91425" lIns="91425" spcFirstLastPara="1" rIns="91425" wrap="square" tIns="91425"/>
          <a:lstStyle>
            <a:lvl1pPr indent="-355600" lvl="0" marL="457200" rtl="0">
              <a:spcBef>
                <a:spcPts val="0"/>
              </a:spcBef>
              <a:spcAft>
                <a:spcPts val="0"/>
              </a:spcAft>
              <a:buClr>
                <a:schemeClr val="lt1"/>
              </a:buClr>
              <a:buSzPts val="2000"/>
              <a:buChar char="●"/>
              <a:defRPr sz="2000">
                <a:solidFill>
                  <a:schemeClr val="lt1"/>
                </a:solidFill>
              </a:defRPr>
            </a:lvl1pPr>
            <a:lvl2pPr indent="-355600" lvl="1" marL="914400" rtl="0">
              <a:spcBef>
                <a:spcPts val="1600"/>
              </a:spcBef>
              <a:spcAft>
                <a:spcPts val="0"/>
              </a:spcAft>
              <a:buClr>
                <a:schemeClr val="lt1"/>
              </a:buClr>
              <a:buSzPts val="2000"/>
              <a:buChar char="○"/>
              <a:defRPr sz="2000">
                <a:solidFill>
                  <a:schemeClr val="lt1"/>
                </a:solidFill>
              </a:defRPr>
            </a:lvl2pPr>
            <a:lvl3pPr indent="-355600" lvl="2" marL="1371600" rtl="0">
              <a:spcBef>
                <a:spcPts val="1600"/>
              </a:spcBef>
              <a:spcAft>
                <a:spcPts val="0"/>
              </a:spcAft>
              <a:buClr>
                <a:schemeClr val="lt1"/>
              </a:buClr>
              <a:buSzPts val="2000"/>
              <a:buChar char="■"/>
              <a:defRPr sz="2000">
                <a:solidFill>
                  <a:schemeClr val="lt1"/>
                </a:solidFill>
              </a:defRPr>
            </a:lvl3pPr>
            <a:lvl4pPr indent="-355600" lvl="3" marL="1828800" rtl="0">
              <a:spcBef>
                <a:spcPts val="1600"/>
              </a:spcBef>
              <a:spcAft>
                <a:spcPts val="0"/>
              </a:spcAft>
              <a:buClr>
                <a:schemeClr val="lt1"/>
              </a:buClr>
              <a:buSzPts val="2000"/>
              <a:buChar char="●"/>
              <a:defRPr sz="2000">
                <a:solidFill>
                  <a:schemeClr val="lt1"/>
                </a:solidFill>
              </a:defRPr>
            </a:lvl4pPr>
            <a:lvl5pPr indent="-355600" lvl="4" marL="2286000" rtl="0">
              <a:spcBef>
                <a:spcPts val="1600"/>
              </a:spcBef>
              <a:spcAft>
                <a:spcPts val="0"/>
              </a:spcAft>
              <a:buClr>
                <a:schemeClr val="lt1"/>
              </a:buClr>
              <a:buSzPts val="2000"/>
              <a:buChar char="○"/>
              <a:defRPr sz="2000">
                <a:solidFill>
                  <a:schemeClr val="lt1"/>
                </a:solidFill>
              </a:defRPr>
            </a:lvl5pPr>
            <a:lvl6pPr indent="-355600" lvl="5" marL="2743200" rtl="0">
              <a:spcBef>
                <a:spcPts val="1600"/>
              </a:spcBef>
              <a:spcAft>
                <a:spcPts val="0"/>
              </a:spcAft>
              <a:buClr>
                <a:schemeClr val="lt1"/>
              </a:buClr>
              <a:buSzPts val="2000"/>
              <a:buChar char="■"/>
              <a:defRPr sz="2000">
                <a:solidFill>
                  <a:schemeClr val="lt1"/>
                </a:solidFill>
              </a:defRPr>
            </a:lvl6pPr>
            <a:lvl7pPr indent="-355600" lvl="6" marL="3200400" rtl="0">
              <a:spcBef>
                <a:spcPts val="1600"/>
              </a:spcBef>
              <a:spcAft>
                <a:spcPts val="0"/>
              </a:spcAft>
              <a:buClr>
                <a:schemeClr val="lt1"/>
              </a:buClr>
              <a:buSzPts val="2000"/>
              <a:buChar char="●"/>
              <a:defRPr sz="2000">
                <a:solidFill>
                  <a:schemeClr val="lt1"/>
                </a:solidFill>
              </a:defRPr>
            </a:lvl7pPr>
            <a:lvl8pPr indent="-355600" lvl="7" marL="3657600" rtl="0">
              <a:spcBef>
                <a:spcPts val="1600"/>
              </a:spcBef>
              <a:spcAft>
                <a:spcPts val="0"/>
              </a:spcAft>
              <a:buClr>
                <a:schemeClr val="lt1"/>
              </a:buClr>
              <a:buSzPts val="2000"/>
              <a:buChar char="○"/>
              <a:defRPr sz="2000">
                <a:solidFill>
                  <a:schemeClr val="lt1"/>
                </a:solidFill>
              </a:defRPr>
            </a:lvl8pPr>
            <a:lvl9pPr indent="-355600" lvl="8" marL="4114800" rtl="0">
              <a:spcBef>
                <a:spcPts val="1600"/>
              </a:spcBef>
              <a:spcAft>
                <a:spcPts val="1600"/>
              </a:spcAft>
              <a:buClr>
                <a:schemeClr val="lt1"/>
              </a:buClr>
              <a:buSzPts val="2000"/>
              <a:buChar char="■"/>
              <a:defRPr sz="2000">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1">
  <p:cSld name="TITLE_ONLY_1_1">
    <p:spTree>
      <p:nvGrpSpPr>
        <p:cNvPr id="321" name="Shape 321"/>
        <p:cNvGrpSpPr/>
        <p:nvPr/>
      </p:nvGrpSpPr>
      <p:grpSpPr>
        <a:xfrm>
          <a:off x="0" y="0"/>
          <a:ext cx="0" cy="0"/>
          <a:chOff x="0" y="0"/>
          <a:chExt cx="0" cy="0"/>
        </a:xfrm>
      </p:grpSpPr>
      <p:sp>
        <p:nvSpPr>
          <p:cNvPr id="322" name="Google Shape;322;p83"/>
          <p:cNvSpPr/>
          <p:nvPr/>
        </p:nvSpPr>
        <p:spPr>
          <a:xfrm>
            <a:off x="103" y="-17784"/>
            <a:ext cx="4572000" cy="5200800"/>
          </a:xfrm>
          <a:prstGeom prst="rect">
            <a:avLst/>
          </a:prstGeom>
          <a:solidFill>
            <a:srgbClr val="039BE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23" name="Google Shape;323;p83"/>
          <p:cNvSpPr txBox="1"/>
          <p:nvPr>
            <p:ph type="title"/>
          </p:nvPr>
        </p:nvSpPr>
        <p:spPr>
          <a:xfrm>
            <a:off x="311700" y="406242"/>
            <a:ext cx="3935400" cy="572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 name="Google Shape;324;p83"/>
          <p:cNvSpPr txBox="1"/>
          <p:nvPr>
            <p:ph idx="1" type="body"/>
          </p:nvPr>
        </p:nvSpPr>
        <p:spPr>
          <a:xfrm>
            <a:off x="311700" y="1706625"/>
            <a:ext cx="3984000" cy="3194400"/>
          </a:xfrm>
          <a:prstGeom prst="rect">
            <a:avLst/>
          </a:prstGeom>
        </p:spPr>
        <p:txBody>
          <a:bodyPr anchorCtr="0" anchor="t" bIns="91425" lIns="91425" spcFirstLastPara="1" rIns="91425" wrap="square" tIns="91425"/>
          <a:lstStyle>
            <a:lvl1pPr indent="-355600" lvl="0" marL="457200" rtl="0">
              <a:spcBef>
                <a:spcPts val="0"/>
              </a:spcBef>
              <a:spcAft>
                <a:spcPts val="0"/>
              </a:spcAft>
              <a:buClr>
                <a:schemeClr val="lt1"/>
              </a:buClr>
              <a:buSzPts val="2000"/>
              <a:buChar char="●"/>
              <a:defRPr sz="2000">
                <a:solidFill>
                  <a:schemeClr val="lt1"/>
                </a:solidFill>
              </a:defRPr>
            </a:lvl1pPr>
            <a:lvl2pPr indent="-355600" lvl="1" marL="914400" rtl="0">
              <a:spcBef>
                <a:spcPts val="1600"/>
              </a:spcBef>
              <a:spcAft>
                <a:spcPts val="0"/>
              </a:spcAft>
              <a:buClr>
                <a:schemeClr val="lt1"/>
              </a:buClr>
              <a:buSzPts val="2000"/>
              <a:buChar char="○"/>
              <a:defRPr sz="2000">
                <a:solidFill>
                  <a:schemeClr val="lt1"/>
                </a:solidFill>
              </a:defRPr>
            </a:lvl2pPr>
            <a:lvl3pPr indent="-355600" lvl="2" marL="1371600" rtl="0">
              <a:spcBef>
                <a:spcPts val="1600"/>
              </a:spcBef>
              <a:spcAft>
                <a:spcPts val="0"/>
              </a:spcAft>
              <a:buClr>
                <a:schemeClr val="lt1"/>
              </a:buClr>
              <a:buSzPts val="2000"/>
              <a:buChar char="■"/>
              <a:defRPr sz="2000">
                <a:solidFill>
                  <a:schemeClr val="lt1"/>
                </a:solidFill>
              </a:defRPr>
            </a:lvl3pPr>
            <a:lvl4pPr indent="-355600" lvl="3" marL="1828800" rtl="0">
              <a:spcBef>
                <a:spcPts val="1600"/>
              </a:spcBef>
              <a:spcAft>
                <a:spcPts val="0"/>
              </a:spcAft>
              <a:buClr>
                <a:schemeClr val="lt1"/>
              </a:buClr>
              <a:buSzPts val="2000"/>
              <a:buChar char="●"/>
              <a:defRPr sz="2000">
                <a:solidFill>
                  <a:schemeClr val="lt1"/>
                </a:solidFill>
              </a:defRPr>
            </a:lvl4pPr>
            <a:lvl5pPr indent="-355600" lvl="4" marL="2286000" rtl="0">
              <a:spcBef>
                <a:spcPts val="1600"/>
              </a:spcBef>
              <a:spcAft>
                <a:spcPts val="0"/>
              </a:spcAft>
              <a:buClr>
                <a:schemeClr val="lt1"/>
              </a:buClr>
              <a:buSzPts val="2000"/>
              <a:buChar char="○"/>
              <a:defRPr sz="2000">
                <a:solidFill>
                  <a:schemeClr val="lt1"/>
                </a:solidFill>
              </a:defRPr>
            </a:lvl5pPr>
            <a:lvl6pPr indent="-355600" lvl="5" marL="2743200" rtl="0">
              <a:spcBef>
                <a:spcPts val="1600"/>
              </a:spcBef>
              <a:spcAft>
                <a:spcPts val="0"/>
              </a:spcAft>
              <a:buClr>
                <a:schemeClr val="lt1"/>
              </a:buClr>
              <a:buSzPts val="2000"/>
              <a:buChar char="■"/>
              <a:defRPr sz="2000">
                <a:solidFill>
                  <a:schemeClr val="lt1"/>
                </a:solidFill>
              </a:defRPr>
            </a:lvl6pPr>
            <a:lvl7pPr indent="-355600" lvl="6" marL="3200400" rtl="0">
              <a:spcBef>
                <a:spcPts val="1600"/>
              </a:spcBef>
              <a:spcAft>
                <a:spcPts val="0"/>
              </a:spcAft>
              <a:buClr>
                <a:schemeClr val="lt1"/>
              </a:buClr>
              <a:buSzPts val="2000"/>
              <a:buChar char="●"/>
              <a:defRPr sz="2000">
                <a:solidFill>
                  <a:schemeClr val="lt1"/>
                </a:solidFill>
              </a:defRPr>
            </a:lvl7pPr>
            <a:lvl8pPr indent="-355600" lvl="7" marL="3657600" rtl="0">
              <a:spcBef>
                <a:spcPts val="1600"/>
              </a:spcBef>
              <a:spcAft>
                <a:spcPts val="0"/>
              </a:spcAft>
              <a:buClr>
                <a:schemeClr val="lt1"/>
              </a:buClr>
              <a:buSzPts val="2000"/>
              <a:buChar char="○"/>
              <a:defRPr sz="2000">
                <a:solidFill>
                  <a:schemeClr val="lt1"/>
                </a:solidFill>
              </a:defRPr>
            </a:lvl8pPr>
            <a:lvl9pPr indent="-355600" lvl="8" marL="4114800" rtl="0">
              <a:spcBef>
                <a:spcPts val="1600"/>
              </a:spcBef>
              <a:spcAft>
                <a:spcPts val="1600"/>
              </a:spcAft>
              <a:buClr>
                <a:schemeClr val="lt1"/>
              </a:buClr>
              <a:buSzPts val="2000"/>
              <a:buChar char="■"/>
              <a:defRPr sz="20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5" name="Shape 325"/>
        <p:cNvGrpSpPr/>
        <p:nvPr/>
      </p:nvGrpSpPr>
      <p:grpSpPr>
        <a:xfrm>
          <a:off x="0" y="0"/>
          <a:ext cx="0" cy="0"/>
          <a:chOff x="0" y="0"/>
          <a:chExt cx="0" cy="0"/>
        </a:xfrm>
      </p:grpSpPr>
      <p:pic>
        <p:nvPicPr>
          <p:cNvPr descr="FDS17-Deck-Slides-13.jpg" id="326" name="Google Shape;326;p84"/>
          <p:cNvPicPr preferRelativeResize="0"/>
          <p:nvPr/>
        </p:nvPicPr>
        <p:blipFill rotWithShape="1">
          <a:blip r:embed="rId2">
            <a:alphaModFix/>
          </a:blip>
          <a:srcRect b="0" l="49" r="39" t="0"/>
          <a:stretch/>
        </p:blipFill>
        <p:spPr>
          <a:xfrm>
            <a:off x="-2" y="-2387"/>
            <a:ext cx="9144000" cy="5148284"/>
          </a:xfrm>
          <a:prstGeom prst="rect">
            <a:avLst/>
          </a:prstGeom>
          <a:noFill/>
          <a:ln>
            <a:noFill/>
          </a:ln>
        </p:spPr>
      </p:pic>
      <p:sp>
        <p:nvSpPr>
          <p:cNvPr id="327" name="Google Shape;327;p84"/>
          <p:cNvSpPr txBox="1"/>
          <p:nvPr>
            <p:ph type="title"/>
          </p:nvPr>
        </p:nvSpPr>
        <p:spPr>
          <a:xfrm>
            <a:off x="341700" y="1646217"/>
            <a:ext cx="4917900" cy="1482300"/>
          </a:xfrm>
          <a:prstGeom prst="rect">
            <a:avLst/>
          </a:prstGeom>
        </p:spPr>
        <p:txBody>
          <a:bodyPr anchorCtr="0" anchor="b" bIns="91425" lIns="91425" spcFirstLastPara="1" rIns="91425" wrap="square" tIns="91425"/>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8" name="Google Shape;328;p84"/>
          <p:cNvSpPr txBox="1"/>
          <p:nvPr>
            <p:ph idx="1" type="subTitle"/>
          </p:nvPr>
        </p:nvSpPr>
        <p:spPr>
          <a:xfrm>
            <a:off x="341700" y="3205767"/>
            <a:ext cx="4917900" cy="4047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9" name="Google Shape;329;p84"/>
          <p:cNvSpPr txBox="1"/>
          <p:nvPr>
            <p:ph idx="2" type="subTitle"/>
          </p:nvPr>
        </p:nvSpPr>
        <p:spPr>
          <a:xfrm>
            <a:off x="341700" y="3610467"/>
            <a:ext cx="4917900" cy="3483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2">
  <p:cSld name="SECTION_TITLE_AND_DESCRIPTION_2">
    <p:spTree>
      <p:nvGrpSpPr>
        <p:cNvPr id="330" name="Shape 330"/>
        <p:cNvGrpSpPr/>
        <p:nvPr/>
      </p:nvGrpSpPr>
      <p:grpSpPr>
        <a:xfrm>
          <a:off x="0" y="0"/>
          <a:ext cx="0" cy="0"/>
          <a:chOff x="0" y="0"/>
          <a:chExt cx="0" cy="0"/>
        </a:xfrm>
      </p:grpSpPr>
      <p:sp>
        <p:nvSpPr>
          <p:cNvPr id="331" name="Google Shape;331;p85"/>
          <p:cNvSpPr txBox="1"/>
          <p:nvPr>
            <p:ph type="title"/>
          </p:nvPr>
        </p:nvSpPr>
        <p:spPr>
          <a:xfrm>
            <a:off x="341700" y="1646217"/>
            <a:ext cx="4917900" cy="1482300"/>
          </a:xfrm>
          <a:prstGeom prst="rect">
            <a:avLst/>
          </a:prstGeom>
        </p:spPr>
        <p:txBody>
          <a:bodyPr anchorCtr="0" anchor="b" bIns="91425" lIns="91425" spcFirstLastPara="1" rIns="91425" wrap="square" tIns="91425"/>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2" name="Google Shape;332;p85"/>
          <p:cNvSpPr txBox="1"/>
          <p:nvPr>
            <p:ph idx="1" type="subTitle"/>
          </p:nvPr>
        </p:nvSpPr>
        <p:spPr>
          <a:xfrm>
            <a:off x="341700" y="3205767"/>
            <a:ext cx="4917900" cy="4047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3" name="Google Shape;333;p85"/>
          <p:cNvSpPr txBox="1"/>
          <p:nvPr>
            <p:ph idx="2" type="subTitle"/>
          </p:nvPr>
        </p:nvSpPr>
        <p:spPr>
          <a:xfrm>
            <a:off x="341700" y="3610467"/>
            <a:ext cx="4917900" cy="3483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334" name="Shape 334"/>
        <p:cNvGrpSpPr/>
        <p:nvPr/>
      </p:nvGrpSpPr>
      <p:grpSpPr>
        <a:xfrm>
          <a:off x="0" y="0"/>
          <a:ext cx="0" cy="0"/>
          <a:chOff x="0" y="0"/>
          <a:chExt cx="0" cy="0"/>
        </a:xfrm>
      </p:grpSpPr>
      <p:pic>
        <p:nvPicPr>
          <p:cNvPr id="335" name="Google Shape;335;p86"/>
          <p:cNvPicPr preferRelativeResize="0"/>
          <p:nvPr/>
        </p:nvPicPr>
        <p:blipFill>
          <a:blip r:embed="rId2">
            <a:alphaModFix/>
          </a:blip>
          <a:stretch>
            <a:fillRect/>
          </a:stretch>
        </p:blipFill>
        <p:spPr>
          <a:xfrm>
            <a:off x="-16858" y="1"/>
            <a:ext cx="9233951" cy="5143501"/>
          </a:xfrm>
          <a:prstGeom prst="rect">
            <a:avLst/>
          </a:prstGeom>
          <a:noFill/>
          <a:ln>
            <a:noFill/>
          </a:ln>
        </p:spPr>
      </p:pic>
      <p:sp>
        <p:nvSpPr>
          <p:cNvPr id="336" name="Google Shape;336;p86"/>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7" name="Google Shape;337;p86"/>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338" name="Shape 338"/>
        <p:cNvGrpSpPr/>
        <p:nvPr/>
      </p:nvGrpSpPr>
      <p:grpSpPr>
        <a:xfrm>
          <a:off x="0" y="0"/>
          <a:ext cx="0" cy="0"/>
          <a:chOff x="0" y="0"/>
          <a:chExt cx="0" cy="0"/>
        </a:xfrm>
      </p:grpSpPr>
      <p:pic>
        <p:nvPicPr>
          <p:cNvPr descr="FDS17-Deck-Slides-10.jpg" id="339" name="Google Shape;339;p87"/>
          <p:cNvPicPr preferRelativeResize="0"/>
          <p:nvPr/>
        </p:nvPicPr>
        <p:blipFill rotWithShape="1">
          <a:blip r:embed="rId2">
            <a:alphaModFix/>
          </a:blip>
          <a:srcRect b="0" l="19" r="19" t="0"/>
          <a:stretch/>
        </p:blipFill>
        <p:spPr>
          <a:xfrm>
            <a:off x="1850" y="0"/>
            <a:ext cx="9140299" cy="5143500"/>
          </a:xfrm>
          <a:prstGeom prst="rect">
            <a:avLst/>
          </a:prstGeom>
          <a:noFill/>
          <a:ln>
            <a:noFill/>
          </a:ln>
        </p:spPr>
      </p:pic>
      <p:sp>
        <p:nvSpPr>
          <p:cNvPr id="340" name="Google Shape;340;p87"/>
          <p:cNvSpPr txBox="1"/>
          <p:nvPr>
            <p:ph type="title"/>
          </p:nvPr>
        </p:nvSpPr>
        <p:spPr>
          <a:xfrm>
            <a:off x="4849100" y="1235482"/>
            <a:ext cx="4041600" cy="1482300"/>
          </a:xfrm>
          <a:prstGeom prst="rect">
            <a:avLst/>
          </a:prstGeom>
        </p:spPr>
        <p:txBody>
          <a:bodyPr anchorCtr="0" anchor="b" bIns="91425" lIns="91425" spcFirstLastPara="1" rIns="91425" wrap="square" tIns="91425"/>
          <a:lstStyle>
            <a:lvl1pPr lvl="0" rtl="0">
              <a:spcBef>
                <a:spcPts val="0"/>
              </a:spcBef>
              <a:spcAft>
                <a:spcPts val="0"/>
              </a:spcAft>
              <a:buSzPts val="4000"/>
              <a:buNone/>
              <a:defRPr sz="4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41" name="Google Shape;341;p87"/>
          <p:cNvSpPr txBox="1"/>
          <p:nvPr>
            <p:ph idx="1" type="subTitle"/>
          </p:nvPr>
        </p:nvSpPr>
        <p:spPr>
          <a:xfrm>
            <a:off x="4849100" y="2921077"/>
            <a:ext cx="4041600" cy="4047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2" name="Google Shape;342;p87"/>
          <p:cNvSpPr txBox="1"/>
          <p:nvPr>
            <p:ph idx="2" type="subTitle"/>
          </p:nvPr>
        </p:nvSpPr>
        <p:spPr>
          <a:xfrm>
            <a:off x="4849100" y="3325777"/>
            <a:ext cx="4041600" cy="3483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1">
  <p:cSld name="SECTION_TITLE_AND_DESCRIPTION_1_2_1">
    <p:spTree>
      <p:nvGrpSpPr>
        <p:cNvPr id="343" name="Shape 343"/>
        <p:cNvGrpSpPr/>
        <p:nvPr/>
      </p:nvGrpSpPr>
      <p:grpSpPr>
        <a:xfrm>
          <a:off x="0" y="0"/>
          <a:ext cx="0" cy="0"/>
          <a:chOff x="0" y="0"/>
          <a:chExt cx="0" cy="0"/>
        </a:xfrm>
      </p:grpSpPr>
      <p:pic>
        <p:nvPicPr>
          <p:cNvPr id="344" name="Google Shape;344;p88"/>
          <p:cNvPicPr preferRelativeResize="0"/>
          <p:nvPr/>
        </p:nvPicPr>
        <p:blipFill rotWithShape="1">
          <a:blip r:embed="rId2">
            <a:alphaModFix/>
          </a:blip>
          <a:srcRect b="0" l="48291" r="0" t="0"/>
          <a:stretch/>
        </p:blipFill>
        <p:spPr>
          <a:xfrm flipH="1">
            <a:off x="-16857" y="0"/>
            <a:ext cx="4774698" cy="5143501"/>
          </a:xfrm>
          <a:prstGeom prst="rect">
            <a:avLst/>
          </a:prstGeom>
          <a:noFill/>
          <a:ln>
            <a:noFill/>
          </a:ln>
        </p:spPr>
      </p:pic>
      <p:pic>
        <p:nvPicPr>
          <p:cNvPr id="345" name="Google Shape;345;p88"/>
          <p:cNvPicPr preferRelativeResize="0"/>
          <p:nvPr/>
        </p:nvPicPr>
        <p:blipFill rotWithShape="1">
          <a:blip r:embed="rId3">
            <a:alphaModFix/>
          </a:blip>
          <a:srcRect b="0" l="0" r="81037" t="0"/>
          <a:stretch/>
        </p:blipFill>
        <p:spPr>
          <a:xfrm>
            <a:off x="8109172" y="4376642"/>
            <a:ext cx="609001" cy="709326"/>
          </a:xfrm>
          <a:prstGeom prst="rect">
            <a:avLst/>
          </a:prstGeom>
          <a:noFill/>
          <a:ln>
            <a:noFill/>
          </a:ln>
        </p:spPr>
      </p:pic>
      <p:sp>
        <p:nvSpPr>
          <p:cNvPr id="346" name="Google Shape;346;p88"/>
          <p:cNvSpPr txBox="1"/>
          <p:nvPr>
            <p:ph type="title"/>
          </p:nvPr>
        </p:nvSpPr>
        <p:spPr>
          <a:xfrm>
            <a:off x="3264796" y="609994"/>
            <a:ext cx="5625900" cy="1482300"/>
          </a:xfrm>
          <a:prstGeom prst="rect">
            <a:avLst/>
          </a:prstGeom>
        </p:spPr>
        <p:txBody>
          <a:bodyPr anchorCtr="0" anchor="b" bIns="91425" lIns="91425" spcFirstLastPara="1" rIns="91425" wrap="square" tIns="91425"/>
          <a:lstStyle>
            <a:lvl1pPr lvl="0" rtl="0">
              <a:spcBef>
                <a:spcPts val="0"/>
              </a:spcBef>
              <a:spcAft>
                <a:spcPts val="0"/>
              </a:spcAft>
              <a:buSzPts val="5600"/>
              <a:buNone/>
              <a:defRPr sz="5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47" name="Google Shape;347;p88"/>
          <p:cNvSpPr txBox="1"/>
          <p:nvPr>
            <p:ph idx="1" type="subTitle"/>
          </p:nvPr>
        </p:nvSpPr>
        <p:spPr>
          <a:xfrm>
            <a:off x="3379096" y="2295591"/>
            <a:ext cx="5511600" cy="4047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3400"/>
              <a:buNone/>
              <a:defRPr sz="3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p:cSld name="SECTION_TITLE_AND_DESCRIPTION_1_1">
    <p:spTree>
      <p:nvGrpSpPr>
        <p:cNvPr id="348" name="Shape 348"/>
        <p:cNvGrpSpPr/>
        <p:nvPr/>
      </p:nvGrpSpPr>
      <p:grpSpPr>
        <a:xfrm>
          <a:off x="0" y="0"/>
          <a:ext cx="0" cy="0"/>
          <a:chOff x="0" y="0"/>
          <a:chExt cx="0" cy="0"/>
        </a:xfrm>
      </p:grpSpPr>
      <p:pic>
        <p:nvPicPr>
          <p:cNvPr descr="FDS17-Deck-Slides-11.jpg" id="349" name="Google Shape;349;p89"/>
          <p:cNvPicPr preferRelativeResize="0"/>
          <p:nvPr/>
        </p:nvPicPr>
        <p:blipFill rotWithShape="1">
          <a:blip r:embed="rId2">
            <a:alphaModFix/>
          </a:blip>
          <a:srcRect b="0" l="19" r="19" t="0"/>
          <a:stretch/>
        </p:blipFill>
        <p:spPr>
          <a:xfrm>
            <a:off x="1850" y="0"/>
            <a:ext cx="9140299" cy="5143500"/>
          </a:xfrm>
          <a:prstGeom prst="rect">
            <a:avLst/>
          </a:prstGeom>
          <a:noFill/>
          <a:ln>
            <a:noFill/>
          </a:ln>
        </p:spPr>
      </p:pic>
      <p:sp>
        <p:nvSpPr>
          <p:cNvPr id="350" name="Google Shape;350;p89"/>
          <p:cNvSpPr txBox="1"/>
          <p:nvPr>
            <p:ph type="title"/>
          </p:nvPr>
        </p:nvSpPr>
        <p:spPr>
          <a:xfrm>
            <a:off x="265500" y="686950"/>
            <a:ext cx="4000500" cy="5253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1" name="Google Shape;351;p89"/>
          <p:cNvSpPr txBox="1"/>
          <p:nvPr>
            <p:ph idx="1" type="body"/>
          </p:nvPr>
        </p:nvSpPr>
        <p:spPr>
          <a:xfrm>
            <a:off x="265500" y="1402775"/>
            <a:ext cx="4000500" cy="3498300"/>
          </a:xfrm>
          <a:prstGeom prst="rect">
            <a:avLst/>
          </a:prstGeom>
        </p:spPr>
        <p:txBody>
          <a:bodyPr anchorCtr="0" anchor="t" bIns="91425" lIns="91425" spcFirstLastPara="1" rIns="91425" wrap="square" tIns="91425"/>
          <a:lstStyle>
            <a:lvl1pPr indent="-355600" lvl="0" marL="457200" rtl="0">
              <a:lnSpc>
                <a:spcPct val="115000"/>
              </a:lnSpc>
              <a:spcBef>
                <a:spcPts val="0"/>
              </a:spcBef>
              <a:spcAft>
                <a:spcPts val="0"/>
              </a:spcAft>
              <a:buSzPts val="2000"/>
              <a:buChar char="●"/>
              <a:defRPr sz="20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1 1">
  <p:cSld name="SECTION_TITLE_AND_DESCRIPTION_1_1_1">
    <p:spTree>
      <p:nvGrpSpPr>
        <p:cNvPr id="352" name="Shape 352"/>
        <p:cNvGrpSpPr/>
        <p:nvPr/>
      </p:nvGrpSpPr>
      <p:grpSpPr>
        <a:xfrm>
          <a:off x="0" y="0"/>
          <a:ext cx="0" cy="0"/>
          <a:chOff x="0" y="0"/>
          <a:chExt cx="0" cy="0"/>
        </a:xfrm>
      </p:grpSpPr>
      <p:pic>
        <p:nvPicPr>
          <p:cNvPr descr="FDS17-Deck-Slides-03.jpg" id="353" name="Google Shape;353;p90"/>
          <p:cNvPicPr preferRelativeResize="0"/>
          <p:nvPr/>
        </p:nvPicPr>
        <p:blipFill rotWithShape="1">
          <a:blip r:embed="rId2">
            <a:alphaModFix/>
          </a:blip>
          <a:srcRect b="0" l="19" r="19" t="0"/>
          <a:stretch/>
        </p:blipFill>
        <p:spPr>
          <a:xfrm>
            <a:off x="1850" y="0"/>
            <a:ext cx="9140299" cy="5143500"/>
          </a:xfrm>
          <a:prstGeom prst="rect">
            <a:avLst/>
          </a:prstGeom>
          <a:noFill/>
          <a:ln>
            <a:noFill/>
          </a:ln>
        </p:spPr>
      </p:pic>
      <p:sp>
        <p:nvSpPr>
          <p:cNvPr id="354" name="Google Shape;354;p90"/>
          <p:cNvSpPr/>
          <p:nvPr/>
        </p:nvSpPr>
        <p:spPr>
          <a:xfrm>
            <a:off x="4572103" y="47"/>
            <a:ext cx="4571700" cy="5143500"/>
          </a:xfrm>
          <a:prstGeom prst="rect">
            <a:avLst/>
          </a:prstGeom>
          <a:solidFill>
            <a:srgbClr val="4285F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900">
              <a:solidFill>
                <a:srgbClr val="3C4043"/>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55" name="Shape 355"/>
        <p:cNvGrpSpPr/>
        <p:nvPr/>
      </p:nvGrpSpPr>
      <p:grpSpPr>
        <a:xfrm>
          <a:off x="0" y="0"/>
          <a:ext cx="0" cy="0"/>
          <a:chOff x="0" y="0"/>
          <a:chExt cx="0" cy="0"/>
        </a:xfrm>
      </p:grpSpPr>
      <p:sp>
        <p:nvSpPr>
          <p:cNvPr id="356" name="Google Shape;356;p91"/>
          <p:cNvSpPr/>
          <p:nvPr/>
        </p:nvSpPr>
        <p:spPr>
          <a:xfrm>
            <a:off x="4577775" y="3700"/>
            <a:ext cx="4566300" cy="514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1"/>
          <p:cNvSpPr txBox="1"/>
          <p:nvPr>
            <p:ph type="title"/>
          </p:nvPr>
        </p:nvSpPr>
        <p:spPr>
          <a:xfrm>
            <a:off x="265500" y="686950"/>
            <a:ext cx="4000500" cy="5253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8" name="Google Shape;358;p91"/>
          <p:cNvSpPr txBox="1"/>
          <p:nvPr>
            <p:ph idx="1" type="body"/>
          </p:nvPr>
        </p:nvSpPr>
        <p:spPr>
          <a:xfrm>
            <a:off x="265500" y="1402775"/>
            <a:ext cx="4000500" cy="3498300"/>
          </a:xfrm>
          <a:prstGeom prst="rect">
            <a:avLst/>
          </a:prstGeom>
        </p:spPr>
        <p:txBody>
          <a:bodyPr anchorCtr="0" anchor="t" bIns="91425" lIns="91425" spcFirstLastPara="1" rIns="91425" wrap="square" tIns="91425"/>
          <a:lstStyle>
            <a:lvl1pPr indent="-355600" lvl="0" marL="457200" rtl="0">
              <a:lnSpc>
                <a:spcPct val="115000"/>
              </a:lnSpc>
              <a:spcBef>
                <a:spcPts val="0"/>
              </a:spcBef>
              <a:spcAft>
                <a:spcPts val="0"/>
              </a:spcAft>
              <a:buSzPts val="2000"/>
              <a:buChar char="●"/>
              <a:defRPr sz="200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9" name="Shape 359"/>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60" name="Shape 360"/>
        <p:cNvGrpSpPr/>
        <p:nvPr/>
      </p:nvGrpSpPr>
      <p:grpSpPr>
        <a:xfrm>
          <a:off x="0" y="0"/>
          <a:ext cx="0" cy="0"/>
          <a:chOff x="0" y="0"/>
          <a:chExt cx="0" cy="0"/>
        </a:xfrm>
      </p:grpSpPr>
      <p:pic>
        <p:nvPicPr>
          <p:cNvPr descr="FDS17-Deck-Slides-12.jpg" id="361" name="Google Shape;361;p93"/>
          <p:cNvPicPr preferRelativeResize="0"/>
          <p:nvPr/>
        </p:nvPicPr>
        <p:blipFill rotWithShape="1">
          <a:blip r:embed="rId2">
            <a:alphaModFix/>
          </a:blip>
          <a:srcRect b="0" l="0" r="0" t="0"/>
          <a:stretch/>
        </p:blipFill>
        <p:spPr>
          <a:xfrm>
            <a:off x="4" y="0"/>
            <a:ext cx="9143990" cy="5143500"/>
          </a:xfrm>
          <a:prstGeom prst="rect">
            <a:avLst/>
          </a:prstGeom>
          <a:noFill/>
          <a:ln>
            <a:noFill/>
          </a:ln>
        </p:spPr>
      </p:pic>
      <p:sp>
        <p:nvSpPr>
          <p:cNvPr id="362" name="Google Shape;362;p93"/>
          <p:cNvSpPr txBox="1"/>
          <p:nvPr>
            <p:ph idx="1" type="body"/>
          </p:nvPr>
        </p:nvSpPr>
        <p:spPr>
          <a:xfrm>
            <a:off x="257925" y="473375"/>
            <a:ext cx="8632200" cy="4456500"/>
          </a:xfrm>
          <a:prstGeom prst="rect">
            <a:avLst/>
          </a:prstGeom>
        </p:spPr>
        <p:txBody>
          <a:bodyPr anchorCtr="0" anchor="t" bIns="91425" lIns="91425" spcFirstLastPara="1" rIns="91425" wrap="square" tIns="91425"/>
          <a:lstStyle>
            <a:lvl1pPr indent="-311150" lvl="0" marL="4572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1pPr>
            <a:lvl2pPr indent="-311150" lvl="1" marL="9144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2pPr>
            <a:lvl3pPr indent="-311150" lvl="2" marL="13716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3pPr>
            <a:lvl4pPr indent="-311150" lvl="3" marL="18288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4pPr>
            <a:lvl5pPr indent="-311150" lvl="4" marL="22860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5pPr>
            <a:lvl6pPr indent="-311150" lvl="5" marL="27432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6pPr>
            <a:lvl7pPr indent="-311150" lvl="6" marL="32004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7pPr>
            <a:lvl8pPr indent="-311150" lvl="7" marL="36576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8pPr>
            <a:lvl9pPr indent="-311150" lvl="8" marL="41148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1">
  <p:cSld name="BLANK_2_1">
    <p:spTree>
      <p:nvGrpSpPr>
        <p:cNvPr id="363" name="Shape 363"/>
        <p:cNvGrpSpPr/>
        <p:nvPr/>
      </p:nvGrpSpPr>
      <p:grpSpPr>
        <a:xfrm>
          <a:off x="0" y="0"/>
          <a:ext cx="0" cy="0"/>
          <a:chOff x="0" y="0"/>
          <a:chExt cx="0" cy="0"/>
        </a:xfrm>
      </p:grpSpPr>
      <p:pic>
        <p:nvPicPr>
          <p:cNvPr descr="FDS17-Deck-Slides-09.jpg" id="364" name="Google Shape;364;p94"/>
          <p:cNvPicPr preferRelativeResize="0"/>
          <p:nvPr/>
        </p:nvPicPr>
        <p:blipFill rotWithShape="1">
          <a:blip r:embed="rId2">
            <a:alphaModFix/>
          </a:blip>
          <a:srcRect b="0" l="24368" r="0" t="0"/>
          <a:stretch/>
        </p:blipFill>
        <p:spPr>
          <a:xfrm>
            <a:off x="-9" y="0"/>
            <a:ext cx="9144000" cy="5143500"/>
          </a:xfrm>
          <a:prstGeom prst="rect">
            <a:avLst/>
          </a:prstGeom>
          <a:noFill/>
          <a:ln>
            <a:noFill/>
          </a:ln>
        </p:spPr>
      </p:pic>
      <p:sp>
        <p:nvSpPr>
          <p:cNvPr id="365" name="Google Shape;365;p94"/>
          <p:cNvSpPr txBox="1"/>
          <p:nvPr>
            <p:ph idx="1" type="body"/>
          </p:nvPr>
        </p:nvSpPr>
        <p:spPr>
          <a:xfrm>
            <a:off x="2424550" y="473375"/>
            <a:ext cx="6465600" cy="4456500"/>
          </a:xfrm>
          <a:prstGeom prst="rect">
            <a:avLst/>
          </a:prstGeom>
        </p:spPr>
        <p:txBody>
          <a:bodyPr anchorCtr="0" anchor="t" bIns="91425" lIns="91425" spcFirstLastPara="1" rIns="91425" wrap="square" tIns="91425"/>
          <a:lstStyle>
            <a:lvl1pPr indent="-311150" lvl="0" marL="4572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1pPr>
            <a:lvl2pPr indent="-311150" lvl="1" marL="9144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2pPr>
            <a:lvl3pPr indent="-311150" lvl="2" marL="13716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3pPr>
            <a:lvl4pPr indent="-311150" lvl="3" marL="18288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4pPr>
            <a:lvl5pPr indent="-311150" lvl="4" marL="22860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5pPr>
            <a:lvl6pPr indent="-311150" lvl="5" marL="27432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6pPr>
            <a:lvl7pPr indent="-311150" lvl="6" marL="32004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7pPr>
            <a:lvl8pPr indent="-311150" lvl="7" marL="36576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8pPr>
            <a:lvl9pPr indent="-311150" lvl="8" marL="4114800" rtl="0">
              <a:lnSpc>
                <a:spcPct val="120000"/>
              </a:lnSpc>
              <a:spcBef>
                <a:spcPts val="0"/>
              </a:spcBef>
              <a:spcAft>
                <a:spcPts val="0"/>
              </a:spcAft>
              <a:buClr>
                <a:srgbClr val="FFFFFF"/>
              </a:buClr>
              <a:buSzPts val="1300"/>
              <a:buFont typeface="Source Code Pro"/>
              <a:buChar char="■"/>
              <a:defRPr sz="1300">
                <a:solidFill>
                  <a:srgbClr val="FFFFFF"/>
                </a:solidFill>
                <a:latin typeface="Source Code Pro"/>
                <a:ea typeface="Source Code Pro"/>
                <a:cs typeface="Source Code Pro"/>
                <a:sym typeface="Source Code Pro"/>
              </a:defRPr>
            </a:lvl9pPr>
          </a:lstStyle>
          <a:p/>
        </p:txBody>
      </p:sp>
      <p:pic>
        <p:nvPicPr>
          <p:cNvPr id="366" name="Google Shape;366;p94"/>
          <p:cNvPicPr preferRelativeResize="0"/>
          <p:nvPr/>
        </p:nvPicPr>
        <p:blipFill rotWithShape="1">
          <a:blip r:embed="rId3">
            <a:alphaModFix/>
          </a:blip>
          <a:srcRect b="0" l="74056" r="2163" t="0"/>
          <a:stretch/>
        </p:blipFill>
        <p:spPr>
          <a:xfrm flipH="1">
            <a:off x="-16858" y="0"/>
            <a:ext cx="2195805" cy="5143501"/>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bg>
      <p:bgPr>
        <a:solidFill>
          <a:srgbClr val="4285F4"/>
        </a:solidFill>
      </p:bgPr>
    </p:bg>
    <p:spTree>
      <p:nvGrpSpPr>
        <p:cNvPr id="367" name="Shape 36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showMasterSp="0" type="tx">
  <p:cSld name="TITLE_AND_BODY">
    <p:bg>
      <p:bgPr>
        <a:solidFill>
          <a:srgbClr val="B71C1C"/>
        </a:solidFill>
      </p:bgPr>
    </p:bg>
    <p:spTree>
      <p:nvGrpSpPr>
        <p:cNvPr id="376" name="Shape 376"/>
        <p:cNvGrpSpPr/>
        <p:nvPr/>
      </p:nvGrpSpPr>
      <p:grpSpPr>
        <a:xfrm>
          <a:off x="0" y="0"/>
          <a:ext cx="0" cy="0"/>
          <a:chOff x="0" y="0"/>
          <a:chExt cx="0" cy="0"/>
        </a:xfrm>
      </p:grpSpPr>
      <p:sp>
        <p:nvSpPr>
          <p:cNvPr id="377" name="Google Shape;377;p97"/>
          <p:cNvSpPr txBox="1"/>
          <p:nvPr>
            <p:ph idx="12" type="sldNum"/>
          </p:nvPr>
        </p:nvSpPr>
        <p:spPr>
          <a:xfrm>
            <a:off x="4419600" y="4629150"/>
            <a:ext cx="2133600" cy="276300"/>
          </a:xfrm>
          <a:prstGeom prst="rect">
            <a:avLst/>
          </a:prstGeom>
          <a:noFill/>
          <a:ln>
            <a:noFill/>
          </a:ln>
        </p:spPr>
        <p:txBody>
          <a:bodyPr anchorCtr="0" anchor="ctr" bIns="17150" lIns="17150" spcFirstLastPara="1" rIns="17150" wrap="square" tIns="17150">
            <a:noAutofit/>
          </a:bodyPr>
          <a:lstStyle>
            <a:lvl1pPr indent="0" lvl="0"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sz="1000">
              <a:solidFill>
                <a:srgbClr val="585858"/>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note guide copy" showMasterSp="0">
  <p:cSld name="Keynote guide copy">
    <p:bg>
      <p:bgPr>
        <a:solidFill>
          <a:srgbClr val="000000"/>
        </a:solidFill>
      </p:bgPr>
    </p:bg>
    <p:spTree>
      <p:nvGrpSpPr>
        <p:cNvPr id="378" name="Shape 378"/>
        <p:cNvGrpSpPr/>
        <p:nvPr/>
      </p:nvGrpSpPr>
      <p:grpSpPr>
        <a:xfrm>
          <a:off x="0" y="0"/>
          <a:ext cx="0" cy="0"/>
          <a:chOff x="0" y="0"/>
          <a:chExt cx="0" cy="0"/>
        </a:xfrm>
      </p:grpSpPr>
      <p:pic>
        <p:nvPicPr>
          <p:cNvPr id="379" name="Google Shape;379;p98"/>
          <p:cNvPicPr preferRelativeResize="0"/>
          <p:nvPr/>
        </p:nvPicPr>
        <p:blipFill rotWithShape="1">
          <a:blip r:embed="rId2">
            <a:alphaModFix/>
          </a:blip>
          <a:srcRect b="19916" l="0" r="0" t="0"/>
          <a:stretch/>
        </p:blipFill>
        <p:spPr>
          <a:xfrm>
            <a:off x="-15439" y="0"/>
            <a:ext cx="11418000" cy="5143500"/>
          </a:xfrm>
          <a:prstGeom prst="rect">
            <a:avLst/>
          </a:prstGeom>
          <a:noFill/>
          <a:ln>
            <a:noFill/>
          </a:ln>
        </p:spPr>
      </p:pic>
      <p:pic>
        <p:nvPicPr>
          <p:cNvPr id="380" name="Google Shape;380;p98"/>
          <p:cNvPicPr preferRelativeResize="0"/>
          <p:nvPr/>
        </p:nvPicPr>
        <p:blipFill rotWithShape="1">
          <a:blip r:embed="rId3">
            <a:alphaModFix/>
          </a:blip>
          <a:srcRect b="0" l="57120" r="0" t="0"/>
          <a:stretch/>
        </p:blipFill>
        <p:spPr>
          <a:xfrm>
            <a:off x="5223123" y="0"/>
            <a:ext cx="3921000" cy="5143500"/>
          </a:xfrm>
          <a:prstGeom prst="rect">
            <a:avLst/>
          </a:prstGeom>
          <a:noFill/>
          <a:ln>
            <a:noFill/>
          </a:ln>
        </p:spPr>
      </p:pic>
      <p:sp>
        <p:nvSpPr>
          <p:cNvPr id="381" name="Google Shape;381;p98"/>
          <p:cNvSpPr/>
          <p:nvPr/>
        </p:nvSpPr>
        <p:spPr>
          <a:xfrm>
            <a:off x="4890939" y="3720"/>
            <a:ext cx="1605300" cy="19458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8"/>
          <p:cNvSpPr/>
          <p:nvPr/>
        </p:nvSpPr>
        <p:spPr>
          <a:xfrm>
            <a:off x="-15441" y="336750"/>
            <a:ext cx="5355900" cy="41631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FFFFFF"/>
              </a:solidFill>
              <a:latin typeface="Arial"/>
              <a:ea typeface="Arial"/>
              <a:cs typeface="Arial"/>
              <a:sym typeface="Arial"/>
            </a:endParaRPr>
          </a:p>
        </p:txBody>
      </p:sp>
      <p:sp>
        <p:nvSpPr>
          <p:cNvPr id="383" name="Google Shape;383;p98"/>
          <p:cNvSpPr txBox="1"/>
          <p:nvPr>
            <p:ph idx="12" type="sldNum"/>
          </p:nvPr>
        </p:nvSpPr>
        <p:spPr>
          <a:xfrm>
            <a:off x="15995905" y="10810494"/>
            <a:ext cx="4096500" cy="525900"/>
          </a:xfrm>
          <a:prstGeom prst="rect">
            <a:avLst/>
          </a:prstGeom>
          <a:noFill/>
          <a:ln>
            <a:noFill/>
          </a:ln>
        </p:spPr>
        <p:txBody>
          <a:bodyPr anchorCtr="0" anchor="ctr" bIns="12350" lIns="12350" spcFirstLastPara="1" rIns="12350" wrap="square" tIns="12350">
            <a:noAutofit/>
          </a:bodyPr>
          <a:lstStyle>
            <a:lvl1pPr indent="0" lvl="0"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sz="1000">
              <a:solidFill>
                <a:srgbClr val="585858"/>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keynote" showMasterSp="0">
  <p:cSld name="Blank keynote">
    <p:bg>
      <p:bgPr>
        <a:solidFill>
          <a:schemeClr val="dk1"/>
        </a:solidFill>
      </p:bgPr>
    </p:bg>
    <p:spTree>
      <p:nvGrpSpPr>
        <p:cNvPr id="384" name="Shape 384"/>
        <p:cNvGrpSpPr/>
        <p:nvPr/>
      </p:nvGrpSpPr>
      <p:grpSpPr>
        <a:xfrm>
          <a:off x="0" y="0"/>
          <a:ext cx="0" cy="0"/>
          <a:chOff x="0" y="0"/>
          <a:chExt cx="0" cy="0"/>
        </a:xfrm>
      </p:grpSpPr>
      <p:pic>
        <p:nvPicPr>
          <p:cNvPr id="385" name="Google Shape;385;p99"/>
          <p:cNvPicPr preferRelativeResize="0"/>
          <p:nvPr/>
        </p:nvPicPr>
        <p:blipFill rotWithShape="1">
          <a:blip r:embed="rId2">
            <a:alphaModFix/>
          </a:blip>
          <a:srcRect b="0" l="57120" r="0" t="0"/>
          <a:stretch/>
        </p:blipFill>
        <p:spPr>
          <a:xfrm>
            <a:off x="5223123" y="0"/>
            <a:ext cx="3921000" cy="5143500"/>
          </a:xfrm>
          <a:prstGeom prst="rect">
            <a:avLst/>
          </a:prstGeom>
          <a:noFill/>
          <a:ln>
            <a:noFill/>
          </a:ln>
        </p:spPr>
      </p:pic>
      <p:sp>
        <p:nvSpPr>
          <p:cNvPr id="386" name="Google Shape;386;p99"/>
          <p:cNvSpPr txBox="1"/>
          <p:nvPr>
            <p:ph idx="12" type="sldNum"/>
          </p:nvPr>
        </p:nvSpPr>
        <p:spPr>
          <a:xfrm>
            <a:off x="15995905" y="10810494"/>
            <a:ext cx="4096500" cy="525900"/>
          </a:xfrm>
          <a:prstGeom prst="rect">
            <a:avLst/>
          </a:prstGeom>
          <a:noFill/>
          <a:ln>
            <a:noFill/>
          </a:ln>
        </p:spPr>
        <p:txBody>
          <a:bodyPr anchorCtr="0" anchor="ctr" bIns="12350" lIns="12350" spcFirstLastPara="1" rIns="12350" wrap="square" tIns="12350">
            <a:noAutofit/>
          </a:bodyPr>
          <a:lstStyle>
            <a:lvl1pPr indent="0" lvl="0"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sz="1000">
              <a:solidFill>
                <a:srgbClr val="585858"/>
              </a:solidFill>
            </a:endParaRPr>
          </a:p>
        </p:txBody>
      </p:sp>
      <p:sp>
        <p:nvSpPr>
          <p:cNvPr id="387" name="Google Shape;387;p99"/>
          <p:cNvSpPr/>
          <p:nvPr/>
        </p:nvSpPr>
        <p:spPr>
          <a:xfrm>
            <a:off x="4960116" y="0"/>
            <a:ext cx="1467000" cy="2018100"/>
          </a:xfrm>
          <a:prstGeom prst="rect">
            <a:avLst/>
          </a:prstGeom>
          <a:solidFill>
            <a:srgbClr val="00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en">
  <p:cSld name="Section Header Green">
    <p:spTree>
      <p:nvGrpSpPr>
        <p:cNvPr id="388" name="Shape 388"/>
        <p:cNvGrpSpPr/>
        <p:nvPr/>
      </p:nvGrpSpPr>
      <p:grpSpPr>
        <a:xfrm>
          <a:off x="0" y="0"/>
          <a:ext cx="0" cy="0"/>
          <a:chOff x="0" y="0"/>
          <a:chExt cx="0" cy="0"/>
        </a:xfrm>
      </p:grpSpPr>
      <p:sp>
        <p:nvSpPr>
          <p:cNvPr id="389" name="Google Shape;389;p100"/>
          <p:cNvSpPr txBox="1"/>
          <p:nvPr>
            <p:ph type="title"/>
          </p:nvPr>
        </p:nvSpPr>
        <p:spPr>
          <a:xfrm>
            <a:off x="176224" y="742275"/>
            <a:ext cx="8222100" cy="10128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390" name="Google Shape;390;p100"/>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showMasterSp="0">
  <p:cSld name="Blank Green Footer">
    <p:bg>
      <p:bgPr>
        <a:solidFill>
          <a:srgbClr val="FFFFFF"/>
        </a:solidFill>
      </p:bgPr>
    </p:bg>
    <p:spTree>
      <p:nvGrpSpPr>
        <p:cNvPr id="391" name="Shape 391"/>
        <p:cNvGrpSpPr/>
        <p:nvPr/>
      </p:nvGrpSpPr>
      <p:grpSpPr>
        <a:xfrm>
          <a:off x="0" y="0"/>
          <a:ext cx="0" cy="0"/>
          <a:chOff x="0" y="0"/>
          <a:chExt cx="0" cy="0"/>
        </a:xfrm>
      </p:grpSpPr>
      <p:sp>
        <p:nvSpPr>
          <p:cNvPr id="392" name="Google Shape;392;p101"/>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666666"/>
              </a:buClr>
              <a:buSzPts val="500"/>
              <a:buFont typeface="Roboto"/>
              <a:buNone/>
              <a:defRPr b="0" i="0" sz="2600" u="none" cap="none" strike="noStrike">
                <a:solidFill>
                  <a:srgbClr val="666666"/>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393" name="Google Shape;393;p101"/>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zh-TW" sz="600" u="none" cap="none" strike="noStrike">
                <a:solidFill>
                  <a:srgbClr val="D9D9D9"/>
                </a:solidFill>
                <a:latin typeface="Roboto"/>
                <a:ea typeface="Roboto"/>
                <a:cs typeface="Roboto"/>
                <a:sym typeface="Roboto"/>
              </a:rPr>
              <a:t>Proprietary + Confidential</a:t>
            </a:r>
            <a:endParaRPr sz="500"/>
          </a:p>
        </p:txBody>
      </p:sp>
      <p:sp>
        <p:nvSpPr>
          <p:cNvPr id="394" name="Google Shape;394;p101"/>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showMasterSp="0">
  <p:cSld name="Blank - Title">
    <p:bg>
      <p:bgPr>
        <a:solidFill>
          <a:srgbClr val="FFFFFF"/>
        </a:solidFill>
      </p:bgPr>
    </p:bg>
    <p:spTree>
      <p:nvGrpSpPr>
        <p:cNvPr id="395" name="Shape 395"/>
        <p:cNvGrpSpPr/>
        <p:nvPr/>
      </p:nvGrpSpPr>
      <p:grpSpPr>
        <a:xfrm>
          <a:off x="0" y="0"/>
          <a:ext cx="0" cy="0"/>
          <a:chOff x="0" y="0"/>
          <a:chExt cx="0" cy="0"/>
        </a:xfrm>
      </p:grpSpPr>
      <p:sp>
        <p:nvSpPr>
          <p:cNvPr id="396" name="Google Shape;396;p102"/>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666666"/>
              </a:buClr>
              <a:buSzPts val="500"/>
              <a:buFont typeface="Roboto"/>
              <a:buNone/>
              <a:defRPr b="0" i="0" sz="2600" u="none" cap="none" strike="noStrike">
                <a:solidFill>
                  <a:srgbClr val="666666"/>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397" name="Google Shape;397;p102"/>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zh-TW" sz="600" u="none" cap="none" strike="noStrike">
                <a:solidFill>
                  <a:srgbClr val="D9D9D9"/>
                </a:solidFill>
                <a:latin typeface="Roboto"/>
                <a:ea typeface="Roboto"/>
                <a:cs typeface="Roboto"/>
                <a:sym typeface="Roboto"/>
              </a:rPr>
              <a:t>Proprietary + Confidential</a:t>
            </a:r>
            <a:endParaRPr sz="500"/>
          </a:p>
        </p:txBody>
      </p:sp>
      <p:pic>
        <p:nvPicPr>
          <p:cNvPr id="398" name="Google Shape;398;p102"/>
          <p:cNvPicPr preferRelativeResize="0"/>
          <p:nvPr/>
        </p:nvPicPr>
        <p:blipFill rotWithShape="1">
          <a:blip r:embed="rId2">
            <a:alphaModFix/>
          </a:blip>
          <a:srcRect b="0" l="0" r="0" t="0"/>
          <a:stretch/>
        </p:blipFill>
        <p:spPr>
          <a:xfrm>
            <a:off x="176224" y="4841775"/>
            <a:ext cx="538200" cy="171000"/>
          </a:xfrm>
          <a:prstGeom prst="rect">
            <a:avLst/>
          </a:prstGeom>
          <a:noFill/>
          <a:ln>
            <a:noFill/>
          </a:ln>
        </p:spPr>
      </p:pic>
      <p:sp>
        <p:nvSpPr>
          <p:cNvPr id="399" name="Google Shape;399;p102"/>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showMasterSp="0">
  <p:cSld name="Section Header Red">
    <p:bg>
      <p:bgPr>
        <a:solidFill>
          <a:srgbClr val="039BE5"/>
        </a:solidFill>
      </p:bgPr>
    </p:bg>
    <p:spTree>
      <p:nvGrpSpPr>
        <p:cNvPr id="400" name="Shape 400"/>
        <p:cNvGrpSpPr/>
        <p:nvPr/>
      </p:nvGrpSpPr>
      <p:grpSpPr>
        <a:xfrm>
          <a:off x="0" y="0"/>
          <a:ext cx="0" cy="0"/>
          <a:chOff x="0" y="0"/>
          <a:chExt cx="0" cy="0"/>
        </a:xfrm>
      </p:grpSpPr>
      <p:sp>
        <p:nvSpPr>
          <p:cNvPr id="401" name="Google Shape;401;p103"/>
          <p:cNvSpPr txBox="1"/>
          <p:nvPr>
            <p:ph type="title"/>
          </p:nvPr>
        </p:nvSpPr>
        <p:spPr>
          <a:xfrm>
            <a:off x="176224" y="742275"/>
            <a:ext cx="8222100" cy="10128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showMasterSp="0">
  <p:cSld name="Blank Red Footer">
    <p:bg>
      <p:bgPr>
        <a:solidFill>
          <a:srgbClr val="FFFFFF"/>
        </a:solidFill>
      </p:bgPr>
    </p:bg>
    <p:spTree>
      <p:nvGrpSpPr>
        <p:cNvPr id="402" name="Shape 402"/>
        <p:cNvGrpSpPr/>
        <p:nvPr/>
      </p:nvGrpSpPr>
      <p:grpSpPr>
        <a:xfrm>
          <a:off x="0" y="0"/>
          <a:ext cx="0" cy="0"/>
          <a:chOff x="0" y="0"/>
          <a:chExt cx="0" cy="0"/>
        </a:xfrm>
      </p:grpSpPr>
      <p:sp>
        <p:nvSpPr>
          <p:cNvPr id="403" name="Google Shape;403;p104"/>
          <p:cNvSpPr txBox="1"/>
          <p:nvPr>
            <p:ph type="title"/>
          </p:nvPr>
        </p:nvSpPr>
        <p:spPr>
          <a:xfrm>
            <a:off x="167100" y="522375"/>
            <a:ext cx="6614100" cy="7557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666666"/>
              </a:buClr>
              <a:buSzPts val="500"/>
              <a:buFont typeface="Roboto"/>
              <a:buNone/>
              <a:defRPr b="0" i="0" sz="2600" u="none" cap="none" strike="noStrike">
                <a:solidFill>
                  <a:srgbClr val="666666"/>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sp>
        <p:nvSpPr>
          <p:cNvPr id="404" name="Google Shape;404;p104"/>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D9D9D9"/>
              </a:buClr>
              <a:buFont typeface="Roboto"/>
              <a:buNone/>
            </a:pPr>
            <a:r>
              <a:rPr b="0" i="0" lang="zh-TW" sz="600" u="none" cap="none" strike="noStrike">
                <a:solidFill>
                  <a:srgbClr val="D9D9D9"/>
                </a:solidFill>
                <a:latin typeface="Roboto"/>
                <a:ea typeface="Roboto"/>
                <a:cs typeface="Roboto"/>
                <a:sym typeface="Roboto"/>
              </a:rPr>
              <a:t>Proprietary + Confidential</a:t>
            </a:r>
            <a:endParaRPr sz="500"/>
          </a:p>
        </p:txBody>
      </p:sp>
      <p:sp>
        <p:nvSpPr>
          <p:cNvPr id="405" name="Google Shape;405;p104"/>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note guide" showMasterSp="0">
  <p:cSld name="Keynote guide">
    <p:bg>
      <p:bgPr>
        <a:noFill/>
      </p:bgPr>
    </p:bg>
    <p:spTree>
      <p:nvGrpSpPr>
        <p:cNvPr id="406" name="Shape 406"/>
        <p:cNvGrpSpPr/>
        <p:nvPr/>
      </p:nvGrpSpPr>
      <p:grpSpPr>
        <a:xfrm>
          <a:off x="0" y="0"/>
          <a:ext cx="0" cy="0"/>
          <a:chOff x="0" y="0"/>
          <a:chExt cx="0" cy="0"/>
        </a:xfrm>
      </p:grpSpPr>
      <p:pic>
        <p:nvPicPr>
          <p:cNvPr id="407" name="Google Shape;407;p10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8" name="Google Shape;408;p105"/>
          <p:cNvSpPr/>
          <p:nvPr/>
        </p:nvSpPr>
        <p:spPr>
          <a:xfrm>
            <a:off x="-75853" y="347365"/>
            <a:ext cx="5401800" cy="4158300"/>
          </a:xfrm>
          <a:prstGeom prst="rect">
            <a:avLst/>
          </a:prstGeom>
          <a:noFill/>
          <a:ln cap="flat" cmpd="sng" w="12700">
            <a:solidFill>
              <a:srgbClr val="FB69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FFFFFF"/>
              </a:solidFill>
              <a:latin typeface="Arial"/>
              <a:ea typeface="Arial"/>
              <a:cs typeface="Arial"/>
              <a:sym typeface="Arial"/>
            </a:endParaRPr>
          </a:p>
        </p:txBody>
      </p:sp>
      <p:sp>
        <p:nvSpPr>
          <p:cNvPr id="409" name="Google Shape;409;p105"/>
          <p:cNvSpPr/>
          <p:nvPr/>
        </p:nvSpPr>
        <p:spPr>
          <a:xfrm>
            <a:off x="-32941" y="336748"/>
            <a:ext cx="5373300" cy="41631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FFFFFF"/>
              </a:solidFill>
              <a:latin typeface="Arial"/>
              <a:ea typeface="Arial"/>
              <a:cs typeface="Arial"/>
              <a:sym typeface="Arial"/>
            </a:endParaRPr>
          </a:p>
        </p:txBody>
      </p:sp>
      <p:sp>
        <p:nvSpPr>
          <p:cNvPr id="410" name="Google Shape;410;p105"/>
          <p:cNvSpPr txBox="1"/>
          <p:nvPr>
            <p:ph idx="12" type="sldNum"/>
          </p:nvPr>
        </p:nvSpPr>
        <p:spPr>
          <a:xfrm>
            <a:off x="15995905" y="10810494"/>
            <a:ext cx="4096500" cy="525900"/>
          </a:xfrm>
          <a:prstGeom prst="rect">
            <a:avLst/>
          </a:prstGeom>
          <a:noFill/>
          <a:ln>
            <a:noFill/>
          </a:ln>
        </p:spPr>
        <p:txBody>
          <a:bodyPr anchorCtr="0" anchor="ctr" bIns="12350" lIns="12350" spcFirstLastPara="1" rIns="12350" wrap="square" tIns="12350">
            <a:noAutofit/>
          </a:bodyPr>
          <a:lstStyle>
            <a:lvl1pPr indent="0" lvl="0"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sz="1000">
              <a:solidFill>
                <a:srgbClr val="58585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8.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 Type="http://schemas.openxmlformats.org/officeDocument/2006/relationships/image" Target="../media/image18.png"/><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6" Type="http://schemas.openxmlformats.org/officeDocument/2006/relationships/theme" Target="../theme/theme2.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89.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21" Type="http://schemas.openxmlformats.org/officeDocument/2006/relationships/theme" Target="../theme/theme5.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5" Type="http://schemas.openxmlformats.org/officeDocument/2006/relationships/slideLayout" Target="../slideLayouts/slideLayout74.xml"/><Relationship Id="rId19" Type="http://schemas.openxmlformats.org/officeDocument/2006/relationships/slideLayout" Target="../slideLayouts/slideLayout88.xml"/><Relationship Id="rId6" Type="http://schemas.openxmlformats.org/officeDocument/2006/relationships/slideLayout" Target="../slideLayouts/slideLayout75.xml"/><Relationship Id="rId18" Type="http://schemas.openxmlformats.org/officeDocument/2006/relationships/slideLayout" Target="../slideLayouts/slideLayout87.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6.xml"/><Relationship Id="rId10" Type="http://schemas.openxmlformats.org/officeDocument/2006/relationships/slideLayout" Target="../slideLayouts/slideLayout98.xml"/><Relationship Id="rId1" Type="http://schemas.openxmlformats.org/officeDocument/2006/relationships/image" Target="../media/image36.png"/><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50" lIns="91450" spcFirstLastPara="1" rIns="91450" wrap="square" tIns="9145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50" lIns="91450" spcFirstLastPara="1" rIns="91450" wrap="square" tIns="91450"/>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50" lIns="91450" spcFirstLastPara="1" rIns="91450" wrap="square" tIns="91450">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781725" y="1234472"/>
            <a:ext cx="6822600" cy="903900"/>
          </a:xfrm>
          <a:prstGeom prst="rect">
            <a:avLst/>
          </a:prstGeom>
          <a:noFill/>
          <a:ln>
            <a:noFill/>
          </a:ln>
        </p:spPr>
        <p:txBody>
          <a:bodyPr anchorCtr="0" anchor="t" bIns="34275" lIns="34275" spcFirstLastPara="1" rIns="34275" wrap="square" tIns="34275"/>
          <a:lstStyle>
            <a:lvl1pPr lvl="0" rtl="0">
              <a:lnSpc>
                <a:spcPct val="100000"/>
              </a:lnSpc>
              <a:spcBef>
                <a:spcPts val="0"/>
              </a:spcBef>
              <a:spcAft>
                <a:spcPts val="0"/>
              </a:spcAft>
              <a:buNone/>
              <a:defRPr sz="41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41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41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41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41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41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41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41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4100">
                <a:solidFill>
                  <a:srgbClr val="536DFE"/>
                </a:solidFill>
                <a:latin typeface="Google Sans"/>
                <a:ea typeface="Google Sans"/>
                <a:cs typeface="Google Sans"/>
                <a:sym typeface="Google Sans"/>
              </a:defRPr>
            </a:lvl9pPr>
          </a:lstStyle>
          <a:p/>
        </p:txBody>
      </p:sp>
      <p:sp>
        <p:nvSpPr>
          <p:cNvPr id="97" name="Google Shape;97;p25"/>
          <p:cNvSpPr txBox="1"/>
          <p:nvPr>
            <p:ph idx="1" type="body"/>
          </p:nvPr>
        </p:nvSpPr>
        <p:spPr>
          <a:xfrm>
            <a:off x="779756" y="2839978"/>
            <a:ext cx="6087600" cy="2024400"/>
          </a:xfrm>
          <a:prstGeom prst="rect">
            <a:avLst/>
          </a:prstGeom>
          <a:noFill/>
          <a:ln>
            <a:noFill/>
          </a:ln>
        </p:spPr>
        <p:txBody>
          <a:bodyPr anchorCtr="0" anchor="t" bIns="34275" lIns="34275" spcFirstLastPara="1" rIns="34275" wrap="square" tIns="34275"/>
          <a:lstStyle>
            <a:lvl1pPr indent="-323850" lvl="0" marL="4572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1pPr>
            <a:lvl2pPr indent="-323850" lvl="1" marL="9144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2pPr>
            <a:lvl3pPr indent="-323850" lvl="2" marL="13716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3pPr>
            <a:lvl4pPr indent="-323850" lvl="3" marL="18288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4pPr>
            <a:lvl5pPr indent="-323850" lvl="4" marL="22860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5pPr>
            <a:lvl6pPr indent="-323850" lvl="5" marL="27432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6pPr>
            <a:lvl7pPr indent="-323850" lvl="6" marL="32004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7pPr>
            <a:lvl8pPr indent="-323850" lvl="7" marL="36576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8pPr>
            <a:lvl9pPr indent="-323850" lvl="8" marL="4114800" rtl="0">
              <a:lnSpc>
                <a:spcPct val="125000"/>
              </a:lnSpc>
              <a:spcBef>
                <a:spcPts val="0"/>
              </a:spcBef>
              <a:spcAft>
                <a:spcPts val="0"/>
              </a:spcAft>
              <a:buClr>
                <a:srgbClr val="536DFE"/>
              </a:buClr>
              <a:buSzPts val="1500"/>
              <a:buFont typeface="Google Sans"/>
              <a:buChar char="■"/>
              <a:defRPr sz="1500">
                <a:solidFill>
                  <a:srgbClr val="536DFE"/>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EA4335"/>
        </a:solidFill>
      </p:bgPr>
    </p:bg>
    <p:spTree>
      <p:nvGrpSpPr>
        <p:cNvPr id="193" name="Shape 193"/>
        <p:cNvGrpSpPr/>
        <p:nvPr/>
      </p:nvGrpSpPr>
      <p:grpSpPr>
        <a:xfrm>
          <a:off x="0" y="0"/>
          <a:ext cx="0" cy="0"/>
          <a:chOff x="0" y="0"/>
          <a:chExt cx="0" cy="0"/>
        </a:xfrm>
      </p:grpSpPr>
      <p:sp>
        <p:nvSpPr>
          <p:cNvPr id="194" name="Google Shape;194;p48"/>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195" name="Google Shape;195;p48"/>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sz="1400">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sz="1400">
                <a:solidFill>
                  <a:schemeClr val="lt2"/>
                </a:solidFill>
                <a:latin typeface="Roboto"/>
                <a:ea typeface="Roboto"/>
                <a:cs typeface="Roboto"/>
                <a:sym typeface="Roboto"/>
              </a:defRPr>
            </a:lvl9pPr>
          </a:lstStyle>
          <a:p/>
        </p:txBody>
      </p:sp>
      <p:sp>
        <p:nvSpPr>
          <p:cNvPr id="196" name="Google Shape;196;p4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1" name="Shape 251"/>
        <p:cNvGrpSpPr/>
        <p:nvPr/>
      </p:nvGrpSpPr>
      <p:grpSpPr>
        <a:xfrm>
          <a:off x="0" y="0"/>
          <a:ext cx="0" cy="0"/>
          <a:chOff x="0" y="0"/>
          <a:chExt cx="0" cy="0"/>
        </a:xfrm>
      </p:grpSpPr>
      <p:sp>
        <p:nvSpPr>
          <p:cNvPr id="252" name="Google Shape;252;p60"/>
          <p:cNvSpPr txBox="1"/>
          <p:nvPr>
            <p:ph idx="1" type="body"/>
          </p:nvPr>
        </p:nvSpPr>
        <p:spPr>
          <a:xfrm>
            <a:off x="745959" y="1253325"/>
            <a:ext cx="7639800" cy="3890100"/>
          </a:xfrm>
          <a:prstGeom prst="rect">
            <a:avLst/>
          </a:prstGeom>
          <a:noFill/>
          <a:ln>
            <a:noFill/>
          </a:ln>
        </p:spPr>
        <p:txBody>
          <a:bodyPr anchorCtr="0" anchor="t" bIns="34275" lIns="34275" spcFirstLastPara="1" rIns="34275" wrap="square" tIns="34275"/>
          <a:lstStyle>
            <a:lvl1pPr indent="-260350" lvl="0" marL="457200" marR="0" rtl="0" algn="l">
              <a:lnSpc>
                <a:spcPct val="115000"/>
              </a:lnSpc>
              <a:spcBef>
                <a:spcPts val="0"/>
              </a:spcBef>
              <a:spcAft>
                <a:spcPts val="0"/>
              </a:spcAft>
              <a:buSzPts val="500"/>
              <a:buChar char="●"/>
              <a:defRPr sz="500"/>
            </a:lvl1pPr>
            <a:lvl2pPr indent="-260350" lvl="1" marL="914400" marR="0" rtl="0" algn="l">
              <a:lnSpc>
                <a:spcPct val="115000"/>
              </a:lnSpc>
              <a:spcBef>
                <a:spcPts val="0"/>
              </a:spcBef>
              <a:spcAft>
                <a:spcPts val="0"/>
              </a:spcAft>
              <a:buClr>
                <a:srgbClr val="404040"/>
              </a:buClr>
              <a:buSzPts val="500"/>
              <a:buFont typeface="Roboto"/>
              <a:buChar char="­"/>
              <a:defRPr sz="500"/>
            </a:lvl2pPr>
            <a:lvl3pPr indent="-260350" lvl="2" marL="1371600" marR="0" rtl="0" algn="l">
              <a:lnSpc>
                <a:spcPct val="115000"/>
              </a:lnSpc>
              <a:spcBef>
                <a:spcPts val="0"/>
              </a:spcBef>
              <a:spcAft>
                <a:spcPts val="0"/>
              </a:spcAft>
              <a:buSzPts val="500"/>
              <a:buChar char="■"/>
              <a:defRPr sz="500"/>
            </a:lvl3pPr>
            <a:lvl4pPr indent="-260350" lvl="3" marL="1828800" marR="0" rtl="0" algn="l">
              <a:lnSpc>
                <a:spcPct val="115000"/>
              </a:lnSpc>
              <a:spcBef>
                <a:spcPts val="0"/>
              </a:spcBef>
              <a:spcAft>
                <a:spcPts val="0"/>
              </a:spcAft>
              <a:buSzPts val="500"/>
              <a:buChar char="●"/>
              <a:defRPr sz="500"/>
            </a:lvl4pPr>
            <a:lvl5pPr indent="-260350" lvl="4" marL="2286000" marR="0" rtl="0" algn="l">
              <a:lnSpc>
                <a:spcPct val="115000"/>
              </a:lnSpc>
              <a:spcBef>
                <a:spcPts val="0"/>
              </a:spcBef>
              <a:spcAft>
                <a:spcPts val="0"/>
              </a:spcAft>
              <a:buSzPts val="500"/>
              <a:buChar char="○"/>
              <a:defRPr sz="500"/>
            </a:lvl5pPr>
            <a:lvl6pPr indent="-260350" lvl="5" marL="2743200" marR="0" rtl="0" algn="l">
              <a:lnSpc>
                <a:spcPct val="115000"/>
              </a:lnSpc>
              <a:spcBef>
                <a:spcPts val="0"/>
              </a:spcBef>
              <a:spcAft>
                <a:spcPts val="0"/>
              </a:spcAft>
              <a:buSzPts val="500"/>
              <a:buChar char="■"/>
              <a:defRPr sz="500"/>
            </a:lvl6pPr>
            <a:lvl7pPr indent="-260350" lvl="6" marL="3200400" marR="0" rtl="0" algn="l">
              <a:lnSpc>
                <a:spcPct val="115000"/>
              </a:lnSpc>
              <a:spcBef>
                <a:spcPts val="0"/>
              </a:spcBef>
              <a:spcAft>
                <a:spcPts val="0"/>
              </a:spcAft>
              <a:buSzPts val="500"/>
              <a:buChar char="●"/>
              <a:defRPr sz="500"/>
            </a:lvl7pPr>
            <a:lvl8pPr indent="-260350" lvl="7" marL="3657600" marR="0" rtl="0" algn="l">
              <a:lnSpc>
                <a:spcPct val="115000"/>
              </a:lnSpc>
              <a:spcBef>
                <a:spcPts val="0"/>
              </a:spcBef>
              <a:spcAft>
                <a:spcPts val="0"/>
              </a:spcAft>
              <a:buSzPts val="500"/>
              <a:buChar char="○"/>
              <a:defRPr sz="500"/>
            </a:lvl8pPr>
            <a:lvl9pPr indent="-260350" lvl="8" marL="4114800" marR="0" rtl="0" algn="l">
              <a:lnSpc>
                <a:spcPct val="115000"/>
              </a:lnSpc>
              <a:spcBef>
                <a:spcPts val="0"/>
              </a:spcBef>
              <a:spcAft>
                <a:spcPts val="0"/>
              </a:spcAft>
              <a:buSzPts val="500"/>
              <a:buChar char="■"/>
              <a:defRPr sz="500"/>
            </a:lvl9pPr>
          </a:lstStyle>
          <a:p/>
        </p:txBody>
      </p:sp>
      <p:sp>
        <p:nvSpPr>
          <p:cNvPr id="253" name="Google Shape;253;p60"/>
          <p:cNvSpPr txBox="1"/>
          <p:nvPr>
            <p:ph type="title"/>
          </p:nvPr>
        </p:nvSpPr>
        <p:spPr>
          <a:xfrm>
            <a:off x="745941" y="0"/>
            <a:ext cx="7639800" cy="787500"/>
          </a:xfrm>
          <a:prstGeom prst="rect">
            <a:avLst/>
          </a:prstGeom>
          <a:noFill/>
          <a:ln>
            <a:noFill/>
          </a:ln>
        </p:spPr>
        <p:txBody>
          <a:bodyPr anchorCtr="0" anchor="b" bIns="34275" lIns="34275" spcFirstLastPara="1" rIns="34275" wrap="square" tIns="34275"/>
          <a:lstStyle>
            <a:lvl1pPr indent="-31750" lvl="0" marL="0" marR="0" rtl="0" algn="l">
              <a:spcBef>
                <a:spcPts val="0"/>
              </a:spcBef>
              <a:spcAft>
                <a:spcPts val="0"/>
              </a:spcAft>
              <a:buSzPts val="500"/>
              <a:buChar char="●"/>
              <a:defRPr sz="500"/>
            </a:lvl1pPr>
            <a:lvl2pPr indent="-31750" lvl="1" marL="0" marR="0" rtl="0" algn="l">
              <a:spcBef>
                <a:spcPts val="0"/>
              </a:spcBef>
              <a:spcAft>
                <a:spcPts val="0"/>
              </a:spcAft>
              <a:buSzPts val="500"/>
              <a:buChar char="○"/>
              <a:defRPr sz="500"/>
            </a:lvl2pPr>
            <a:lvl3pPr indent="-31750" lvl="2" marL="0" marR="0" rtl="0" algn="l">
              <a:spcBef>
                <a:spcPts val="0"/>
              </a:spcBef>
              <a:spcAft>
                <a:spcPts val="0"/>
              </a:spcAft>
              <a:buSzPts val="500"/>
              <a:buChar char="■"/>
              <a:defRPr sz="500"/>
            </a:lvl3pPr>
            <a:lvl4pPr indent="-31750" lvl="3" marL="0" marR="0" rtl="0" algn="l">
              <a:spcBef>
                <a:spcPts val="0"/>
              </a:spcBef>
              <a:spcAft>
                <a:spcPts val="0"/>
              </a:spcAft>
              <a:buSzPts val="500"/>
              <a:buChar char="●"/>
              <a:defRPr sz="500"/>
            </a:lvl4pPr>
            <a:lvl5pPr indent="-31750" lvl="4" marL="0" marR="0" rtl="0" algn="l">
              <a:spcBef>
                <a:spcPts val="0"/>
              </a:spcBef>
              <a:spcAft>
                <a:spcPts val="0"/>
              </a:spcAft>
              <a:buSzPts val="500"/>
              <a:buChar char="○"/>
              <a:defRPr sz="500"/>
            </a:lvl5pPr>
            <a:lvl6pPr indent="-31750" lvl="5" marL="0" marR="0" rtl="0" algn="l">
              <a:spcBef>
                <a:spcPts val="0"/>
              </a:spcBef>
              <a:spcAft>
                <a:spcPts val="0"/>
              </a:spcAft>
              <a:buSzPts val="500"/>
              <a:buChar char="■"/>
              <a:defRPr sz="500"/>
            </a:lvl6pPr>
            <a:lvl7pPr indent="-31750" lvl="6" marL="0" marR="0" rtl="0" algn="l">
              <a:spcBef>
                <a:spcPts val="0"/>
              </a:spcBef>
              <a:spcAft>
                <a:spcPts val="0"/>
              </a:spcAft>
              <a:buSzPts val="500"/>
              <a:buChar char="●"/>
              <a:defRPr sz="500"/>
            </a:lvl7pPr>
            <a:lvl8pPr indent="-31750" lvl="7" marL="0" marR="0" rtl="0" algn="l">
              <a:spcBef>
                <a:spcPts val="0"/>
              </a:spcBef>
              <a:spcAft>
                <a:spcPts val="0"/>
              </a:spcAft>
              <a:buSzPts val="500"/>
              <a:buChar char="○"/>
              <a:defRPr sz="500"/>
            </a:lvl8pPr>
            <a:lvl9pPr indent="-31750" lvl="8" marL="0" marR="0" rtl="0" algn="l">
              <a:spcBef>
                <a:spcPts val="0"/>
              </a:spcBef>
              <a:spcAft>
                <a:spcPts val="0"/>
              </a:spcAft>
              <a:buSzPts val="500"/>
              <a:buChar char="■"/>
              <a:defRPr sz="500"/>
            </a:lvl9pPr>
          </a:lstStyle>
          <a:p/>
        </p:txBody>
      </p:sp>
      <p:pic>
        <p:nvPicPr>
          <p:cNvPr id="254" name="Google Shape;254;p60"/>
          <p:cNvPicPr preferRelativeResize="0"/>
          <p:nvPr/>
        </p:nvPicPr>
        <p:blipFill rotWithShape="1">
          <a:blip r:embed="rId1">
            <a:alphaModFix amt="15000"/>
          </a:blip>
          <a:srcRect b="0" l="0" r="0" t="0"/>
          <a:stretch/>
        </p:blipFill>
        <p:spPr>
          <a:xfrm>
            <a:off x="7824192" y="4411860"/>
            <a:ext cx="561300" cy="409800"/>
          </a:xfrm>
          <a:prstGeom prst="rect">
            <a:avLst/>
          </a:prstGeom>
          <a:noFill/>
          <a:ln>
            <a:noFill/>
          </a:ln>
        </p:spPr>
      </p:pic>
      <p:sp>
        <p:nvSpPr>
          <p:cNvPr id="255" name="Google Shape;255;p60"/>
          <p:cNvSpPr/>
          <p:nvPr/>
        </p:nvSpPr>
        <p:spPr>
          <a:xfrm>
            <a:off x="6486984" y="158878"/>
            <a:ext cx="2463600" cy="1385700"/>
          </a:xfrm>
          <a:prstGeom prst="rect">
            <a:avLst/>
          </a:prstGeom>
          <a:solidFill>
            <a:srgbClr val="CCCCCC">
              <a:alpha val="25099"/>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5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89" name="Shape 289"/>
        <p:cNvGrpSpPr/>
        <p:nvPr/>
      </p:nvGrpSpPr>
      <p:grpSpPr>
        <a:xfrm>
          <a:off x="0" y="0"/>
          <a:ext cx="0" cy="0"/>
          <a:chOff x="0" y="0"/>
          <a:chExt cx="0" cy="0"/>
        </a:xfrm>
      </p:grpSpPr>
      <p:sp>
        <p:nvSpPr>
          <p:cNvPr id="290" name="Google Shape;290;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757575"/>
              </a:buClr>
              <a:buSzPts val="2800"/>
              <a:buFont typeface="Source Sans Pro Light"/>
              <a:buNone/>
              <a:defRPr sz="2800">
                <a:solidFill>
                  <a:srgbClr val="757575"/>
                </a:solidFill>
                <a:latin typeface="Source Sans Pro Light"/>
                <a:ea typeface="Source Sans Pro Light"/>
                <a:cs typeface="Source Sans Pro Light"/>
                <a:sym typeface="Source Sans Pro Light"/>
              </a:defRPr>
            </a:lvl1pPr>
            <a:lvl2pPr lvl="1"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2pPr>
            <a:lvl3pPr lvl="2"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3pPr>
            <a:lvl4pPr lvl="3"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4pPr>
            <a:lvl5pPr lvl="4"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5pPr>
            <a:lvl6pPr lvl="5"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6pPr>
            <a:lvl7pPr lvl="6"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7pPr>
            <a:lvl8pPr lvl="7"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8pPr>
            <a:lvl9pPr lvl="8" rtl="0">
              <a:spcBef>
                <a:spcPts val="0"/>
              </a:spcBef>
              <a:spcAft>
                <a:spcPts val="0"/>
              </a:spcAft>
              <a:buClr>
                <a:schemeClr val="dk1"/>
              </a:buClr>
              <a:buSzPts val="2800"/>
              <a:buFont typeface="Source Sans Pro Light"/>
              <a:buNone/>
              <a:defRPr sz="2800">
                <a:solidFill>
                  <a:schemeClr val="dk1"/>
                </a:solidFill>
                <a:latin typeface="Source Sans Pro Light"/>
                <a:ea typeface="Source Sans Pro Light"/>
                <a:cs typeface="Source Sans Pro Light"/>
                <a:sym typeface="Source Sans Pro Light"/>
              </a:defRPr>
            </a:lvl9pPr>
          </a:lstStyle>
          <a:p/>
        </p:txBody>
      </p:sp>
      <p:sp>
        <p:nvSpPr>
          <p:cNvPr id="291" name="Google Shape;291;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757575"/>
              </a:buClr>
              <a:buSzPts val="1800"/>
              <a:buFont typeface="Source Sans Pro Light"/>
              <a:buChar char="●"/>
              <a:defRPr sz="1800">
                <a:solidFill>
                  <a:srgbClr val="757575"/>
                </a:solidFill>
                <a:latin typeface="Source Sans Pro Light"/>
                <a:ea typeface="Source Sans Pro Light"/>
                <a:cs typeface="Source Sans Pro Light"/>
                <a:sym typeface="Source Sans Pro Light"/>
              </a:defRPr>
            </a:lvl1pPr>
            <a:lvl2pPr indent="-317500" lvl="1" marL="9144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2pPr>
            <a:lvl3pPr indent="-317500" lvl="2" marL="13716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3pPr>
            <a:lvl4pPr indent="-317500" lvl="3" marL="18288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4pPr>
            <a:lvl5pPr indent="-317500" lvl="4" marL="22860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5pPr>
            <a:lvl6pPr indent="-317500" lvl="5" marL="27432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6pPr>
            <a:lvl7pPr indent="-317500" lvl="6" marL="32004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7pPr>
            <a:lvl8pPr indent="-317500" lvl="7" marL="3657600" rtl="0">
              <a:lnSpc>
                <a:spcPct val="115000"/>
              </a:lnSpc>
              <a:spcBef>
                <a:spcPts val="1600"/>
              </a:spcBef>
              <a:spcAft>
                <a:spcPts val="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8pPr>
            <a:lvl9pPr indent="-317500" lvl="8" marL="4114800" rtl="0">
              <a:lnSpc>
                <a:spcPct val="115000"/>
              </a:lnSpc>
              <a:spcBef>
                <a:spcPts val="1600"/>
              </a:spcBef>
              <a:spcAft>
                <a:spcPts val="1600"/>
              </a:spcAft>
              <a:buClr>
                <a:srgbClr val="757575"/>
              </a:buClr>
              <a:buSzPts val="1400"/>
              <a:buFont typeface="Source Sans Pro Light"/>
              <a:buChar char="■"/>
              <a:defRPr sz="1400">
                <a:solidFill>
                  <a:srgbClr val="757575"/>
                </a:solidFill>
                <a:latin typeface="Source Sans Pro Light"/>
                <a:ea typeface="Source Sans Pro Light"/>
                <a:cs typeface="Source Sans Pro Light"/>
                <a:sym typeface="Source Sans Pro Light"/>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4A853"/>
        </a:solidFill>
      </p:bgPr>
    </p:bg>
    <p:spTree>
      <p:nvGrpSpPr>
        <p:cNvPr id="368" name="Shape 368"/>
        <p:cNvGrpSpPr/>
        <p:nvPr/>
      </p:nvGrpSpPr>
      <p:grpSpPr>
        <a:xfrm>
          <a:off x="0" y="0"/>
          <a:ext cx="0" cy="0"/>
          <a:chOff x="0" y="0"/>
          <a:chExt cx="0" cy="0"/>
        </a:xfrm>
      </p:grpSpPr>
      <p:sp>
        <p:nvSpPr>
          <p:cNvPr id="369" name="Google Shape;369;p96"/>
          <p:cNvSpPr/>
          <p:nvPr/>
        </p:nvSpPr>
        <p:spPr>
          <a:xfrm flipH="1">
            <a:off x="3450349" y="767950"/>
            <a:ext cx="5693700" cy="4375500"/>
          </a:xfrm>
          <a:custGeom>
            <a:rect b="b" l="l" r="r" t="t"/>
            <a:pathLst>
              <a:path extrusionOk="0" h="120000" w="120000">
                <a:moveTo>
                  <a:pt x="0" y="120000"/>
                </a:moveTo>
                <a:lnTo>
                  <a:pt x="120000" y="120000"/>
                </a:lnTo>
                <a:lnTo>
                  <a:pt x="0" y="0"/>
                </a:lnTo>
                <a:close/>
              </a:path>
            </a:pathLst>
          </a:custGeom>
          <a:solidFill>
            <a:srgbClr val="57BB8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6"/>
          <p:cNvSpPr/>
          <p:nvPr/>
        </p:nvSpPr>
        <p:spPr>
          <a:xfrm rot="10800000">
            <a:off x="3263749" y="0"/>
            <a:ext cx="5880300" cy="2994900"/>
          </a:xfrm>
          <a:custGeom>
            <a:rect b="b" l="l" r="r" t="t"/>
            <a:pathLst>
              <a:path extrusionOk="0" h="120000" w="120000">
                <a:moveTo>
                  <a:pt x="0" y="120000"/>
                </a:moveTo>
                <a:lnTo>
                  <a:pt x="120000" y="120000"/>
                </a:lnTo>
                <a:lnTo>
                  <a:pt x="0" y="0"/>
                </a:lnTo>
                <a:close/>
              </a:path>
            </a:pathLst>
          </a:custGeom>
          <a:solidFill>
            <a:srgbClr val="34935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6"/>
          <p:cNvSpPr txBox="1"/>
          <p:nvPr>
            <p:ph type="title"/>
          </p:nvPr>
        </p:nvSpPr>
        <p:spPr>
          <a:xfrm>
            <a:off x="176224" y="742275"/>
            <a:ext cx="8222100" cy="1012800"/>
          </a:xfrm>
          <a:prstGeom prst="rect">
            <a:avLst/>
          </a:prstGeom>
          <a:noFill/>
          <a:ln>
            <a:noFill/>
          </a:ln>
        </p:spPr>
        <p:txBody>
          <a:bodyPr anchorCtr="0" anchor="t" bIns="34275" lIns="34275" spcFirstLastPara="1" rIns="34275" wrap="square" tIns="34275"/>
          <a:lstStyle>
            <a:lvl1pPr indent="-63500" lvl="0"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1pPr>
            <a:lvl2pPr indent="-63500" lvl="1"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2pPr>
            <a:lvl3pPr indent="-63500" lvl="2"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3pPr>
            <a:lvl4pPr indent="-63500" lvl="3"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4pPr>
            <a:lvl5pPr indent="-63500" lvl="4"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5pPr>
            <a:lvl6pPr indent="-63500" lvl="5"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6pPr>
            <a:lvl7pPr indent="-63500" lvl="6"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7pPr>
            <a:lvl8pPr indent="-63500" lvl="7"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8pPr>
            <a:lvl9pPr indent="-63500" lvl="8" marL="63500" marR="0" rtl="0" algn="l">
              <a:lnSpc>
                <a:spcPct val="100000"/>
              </a:lnSpc>
              <a:spcBef>
                <a:spcPts val="0"/>
              </a:spcBef>
              <a:spcAft>
                <a:spcPts val="0"/>
              </a:spcAft>
              <a:buClr>
                <a:srgbClr val="FFFFFF"/>
              </a:buClr>
              <a:buSzPts val="500"/>
              <a:buFont typeface="Roboto"/>
              <a:buNone/>
              <a:defRPr b="0" i="0" sz="3600" u="none" cap="none" strike="noStrike">
                <a:solidFill>
                  <a:srgbClr val="FFFFFF"/>
                </a:solidFill>
                <a:latin typeface="Roboto"/>
                <a:ea typeface="Roboto"/>
                <a:cs typeface="Roboto"/>
                <a:sym typeface="Roboto"/>
              </a:defRPr>
            </a:lvl9pPr>
          </a:lstStyle>
          <a:p/>
        </p:txBody>
      </p:sp>
      <p:pic>
        <p:nvPicPr>
          <p:cNvPr descr="Google_Logo_2015_gr.png" id="372" name="Google Shape;372;p96"/>
          <p:cNvPicPr preferRelativeResize="0"/>
          <p:nvPr/>
        </p:nvPicPr>
        <p:blipFill rotWithShape="1">
          <a:blip r:embed="rId1">
            <a:alphaModFix/>
          </a:blip>
          <a:srcRect b="0" l="0" r="0" t="0"/>
          <a:stretch/>
        </p:blipFill>
        <p:spPr>
          <a:xfrm>
            <a:off x="176219" y="4841764"/>
            <a:ext cx="555300" cy="171000"/>
          </a:xfrm>
          <a:prstGeom prst="rect">
            <a:avLst/>
          </a:prstGeom>
          <a:noFill/>
          <a:ln>
            <a:noFill/>
          </a:ln>
        </p:spPr>
      </p:pic>
      <p:sp>
        <p:nvSpPr>
          <p:cNvPr id="373" name="Google Shape;373;p96"/>
          <p:cNvSpPr/>
          <p:nvPr/>
        </p:nvSpPr>
        <p:spPr>
          <a:xfrm>
            <a:off x="7934701" y="218775"/>
            <a:ext cx="1209300" cy="2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Proprietary + Confidential</a:t>
            </a:r>
            <a:endParaRPr sz="500"/>
          </a:p>
        </p:txBody>
      </p:sp>
      <p:sp>
        <p:nvSpPr>
          <p:cNvPr id="374" name="Google Shape;374;p96"/>
          <p:cNvSpPr txBox="1"/>
          <p:nvPr>
            <p:ph idx="1" type="body"/>
          </p:nvPr>
        </p:nvSpPr>
        <p:spPr>
          <a:xfrm>
            <a:off x="457200" y="1200150"/>
            <a:ext cx="8229600" cy="33945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1pPr>
            <a:lvl2pPr indent="-228600" lvl="1" marL="9144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2pPr>
            <a:lvl3pPr indent="-228600" lvl="2" marL="13716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3pPr>
            <a:lvl4pPr indent="-228600" lvl="3" marL="18288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4pPr>
            <a:lvl5pPr indent="-228600" lvl="4" marL="22860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5pPr>
            <a:lvl6pPr indent="-228600" lvl="5" marL="27432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6pPr>
            <a:lvl7pPr indent="-228600" lvl="6" marL="32004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7pPr>
            <a:lvl8pPr indent="-228600" lvl="7" marL="36576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8pPr>
            <a:lvl9pPr indent="-228600" lvl="8" marL="4114800" marR="0" rtl="0" algn="l">
              <a:lnSpc>
                <a:spcPct val="115000"/>
              </a:lnSpc>
              <a:spcBef>
                <a:spcPts val="1400"/>
              </a:spcBef>
              <a:spcAft>
                <a:spcPts val="0"/>
              </a:spcAft>
              <a:buClr>
                <a:srgbClr val="585858"/>
              </a:buClr>
              <a:buSzPts val="500"/>
              <a:buFont typeface="Roboto"/>
              <a:buNone/>
              <a:defRPr b="0" i="0" sz="1800" u="none" cap="none" strike="noStrike">
                <a:solidFill>
                  <a:srgbClr val="585858"/>
                </a:solidFill>
                <a:latin typeface="Roboto"/>
                <a:ea typeface="Roboto"/>
                <a:cs typeface="Roboto"/>
                <a:sym typeface="Roboto"/>
              </a:defRPr>
            </a:lvl9pPr>
          </a:lstStyle>
          <a:p/>
        </p:txBody>
      </p:sp>
      <p:sp>
        <p:nvSpPr>
          <p:cNvPr id="375" name="Google Shape;375;p96"/>
          <p:cNvSpPr txBox="1"/>
          <p:nvPr>
            <p:ph idx="12" type="sldNum"/>
          </p:nvPr>
        </p:nvSpPr>
        <p:spPr>
          <a:xfrm>
            <a:off x="4419600" y="4604044"/>
            <a:ext cx="21336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sz="500">
              <a:solidFill>
                <a:srgbClr val="000000"/>
              </a:solidFill>
            </a:endParaRPr>
          </a:p>
        </p:txBody>
      </p:sp>
    </p:spTree>
  </p:cSld>
  <p:clrMap accent1="accent1" accent2="accent2" accent3="accent3" accent4="accent4" accent5="accent5" accent6="accent6" bg1="lt1" bg2="dk2" tx1="dk1" tx2="lt2" folHlink="folHlink" hlink="hlink"/>
  <p:sldLayoutIdLst>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3.xml"/><Relationship Id="rId3"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 Id="rId3" Type="http://schemas.openxmlformats.org/officeDocument/2006/relationships/image" Target="../media/image9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9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7.xml"/><Relationship Id="rId3" Type="http://schemas.openxmlformats.org/officeDocument/2006/relationships/image" Target="../media/image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 Id="rId3" Type="http://schemas.openxmlformats.org/officeDocument/2006/relationships/image" Target="../media/image92.png"/><Relationship Id="rId4" Type="http://schemas.openxmlformats.org/officeDocument/2006/relationships/image" Target="../media/image86.png"/><Relationship Id="rId5" Type="http://schemas.openxmlformats.org/officeDocument/2006/relationships/image" Target="../media/image9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2.png"/></Relationships>
</file>

<file path=ppt/slides/_rels/slide35.xml.rels><?xml version="1.0" encoding="UTF-8" standalone="yes"?><Relationships xmlns="http://schemas.openxmlformats.org/package/2006/relationships"><Relationship Id="rId20" Type="http://schemas.openxmlformats.org/officeDocument/2006/relationships/image" Target="../media/image100.png"/><Relationship Id="rId11" Type="http://schemas.openxmlformats.org/officeDocument/2006/relationships/image" Target="../media/image76.png"/><Relationship Id="rId22" Type="http://schemas.openxmlformats.org/officeDocument/2006/relationships/image" Target="../media/image91.png"/><Relationship Id="rId10" Type="http://schemas.openxmlformats.org/officeDocument/2006/relationships/image" Target="../media/image70.png"/><Relationship Id="rId21" Type="http://schemas.openxmlformats.org/officeDocument/2006/relationships/image" Target="../media/image98.png"/><Relationship Id="rId13" Type="http://schemas.openxmlformats.org/officeDocument/2006/relationships/image" Target="../media/image78.png"/><Relationship Id="rId12" Type="http://schemas.openxmlformats.org/officeDocument/2006/relationships/image" Target="../media/image74.png"/><Relationship Id="rId1" Type="http://schemas.openxmlformats.org/officeDocument/2006/relationships/slideLayout" Target="../slideLayouts/slideLayout94.xml"/><Relationship Id="rId2" Type="http://schemas.openxmlformats.org/officeDocument/2006/relationships/notesSlide" Target="../notesSlides/notesSlide35.xml"/><Relationship Id="rId3"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7.png"/><Relationship Id="rId15" Type="http://schemas.openxmlformats.org/officeDocument/2006/relationships/image" Target="../media/image80.png"/><Relationship Id="rId14" Type="http://schemas.openxmlformats.org/officeDocument/2006/relationships/image" Target="../media/image79.png"/><Relationship Id="rId17" Type="http://schemas.openxmlformats.org/officeDocument/2006/relationships/image" Target="../media/image82.png"/><Relationship Id="rId16" Type="http://schemas.openxmlformats.org/officeDocument/2006/relationships/image" Target="../media/image83.png"/><Relationship Id="rId5" Type="http://schemas.openxmlformats.org/officeDocument/2006/relationships/image" Target="../media/image65.png"/><Relationship Id="rId19" Type="http://schemas.openxmlformats.org/officeDocument/2006/relationships/image" Target="../media/image87.png"/><Relationship Id="rId6" Type="http://schemas.openxmlformats.org/officeDocument/2006/relationships/image" Target="../media/image75.png"/><Relationship Id="rId18" Type="http://schemas.openxmlformats.org/officeDocument/2006/relationships/image" Target="../media/image81.png"/><Relationship Id="rId7" Type="http://schemas.openxmlformats.org/officeDocument/2006/relationships/image" Target="../media/image68.png"/><Relationship Id="rId8"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2.xml"/><Relationship Id="rId3"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C4043"/>
        </a:solidFill>
      </p:bgPr>
    </p:bg>
    <p:spTree>
      <p:nvGrpSpPr>
        <p:cNvPr id="414" name="Shape 414"/>
        <p:cNvGrpSpPr/>
        <p:nvPr/>
      </p:nvGrpSpPr>
      <p:grpSpPr>
        <a:xfrm>
          <a:off x="0" y="0"/>
          <a:ext cx="0" cy="0"/>
          <a:chOff x="0" y="0"/>
          <a:chExt cx="0" cy="0"/>
        </a:xfrm>
      </p:grpSpPr>
      <p:sp>
        <p:nvSpPr>
          <p:cNvPr id="415" name="Google Shape;415;p106"/>
          <p:cNvSpPr txBox="1"/>
          <p:nvPr/>
        </p:nvSpPr>
        <p:spPr>
          <a:xfrm>
            <a:off x="221469" y="1937203"/>
            <a:ext cx="5011200" cy="1042200"/>
          </a:xfrm>
          <a:prstGeom prst="rect">
            <a:avLst/>
          </a:prstGeom>
          <a:noFill/>
          <a:ln>
            <a:noFill/>
          </a:ln>
        </p:spPr>
        <p:txBody>
          <a:bodyPr anchorCtr="0" anchor="t" bIns="91450" lIns="91450" spcFirstLastPara="1" rIns="91450" wrap="square" tIns="91450">
            <a:noAutofit/>
          </a:bodyPr>
          <a:lstStyle/>
          <a:p>
            <a:pPr indent="0" lvl="0" marL="0" rtl="0" algn="l">
              <a:lnSpc>
                <a:spcPct val="115000"/>
              </a:lnSpc>
              <a:spcBef>
                <a:spcPts val="0"/>
              </a:spcBef>
              <a:spcAft>
                <a:spcPts val="0"/>
              </a:spcAft>
              <a:buClr>
                <a:srgbClr val="000000"/>
              </a:buClr>
              <a:buSzPts val="1200"/>
              <a:buFont typeface="Arial"/>
              <a:buNone/>
            </a:pPr>
            <a:r>
              <a:rPr lang="zh-TW" sz="2500">
                <a:solidFill>
                  <a:schemeClr val="lt1"/>
                </a:solidFill>
                <a:latin typeface="Google Sans"/>
                <a:ea typeface="Google Sans"/>
                <a:cs typeface="Google Sans"/>
                <a:sym typeface="Google Sans"/>
              </a:rPr>
              <a:t>GDG DevFest 2018</a:t>
            </a:r>
            <a:endParaRPr sz="2500">
              <a:solidFill>
                <a:schemeClr val="lt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200"/>
              <a:buFont typeface="Arial"/>
              <a:buNone/>
            </a:pPr>
            <a:r>
              <a:rPr lang="zh-TW" sz="1500">
                <a:solidFill>
                  <a:schemeClr val="lt1"/>
                </a:solidFill>
                <a:latin typeface="Google Sans"/>
                <a:ea typeface="Google Sans"/>
                <a:cs typeface="Google Sans"/>
                <a:sym typeface="Google Sans"/>
              </a:rPr>
              <a:t>Speaker presentation template </a:t>
            </a:r>
            <a:endParaRPr sz="1500">
              <a:solidFill>
                <a:schemeClr val="lt1"/>
              </a:solidFill>
              <a:latin typeface="Google Sans"/>
              <a:ea typeface="Google Sans"/>
              <a:cs typeface="Google Sans"/>
              <a:sym typeface="Google Sans"/>
            </a:endParaRPr>
          </a:p>
        </p:txBody>
      </p:sp>
      <p:sp>
        <p:nvSpPr>
          <p:cNvPr id="416" name="Google Shape;416;p106"/>
          <p:cNvSpPr txBox="1"/>
          <p:nvPr/>
        </p:nvSpPr>
        <p:spPr>
          <a:xfrm>
            <a:off x="2394994" y="177213"/>
            <a:ext cx="2151300" cy="387300"/>
          </a:xfrm>
          <a:prstGeom prst="rect">
            <a:avLst/>
          </a:prstGeom>
          <a:noFill/>
          <a:ln>
            <a:noFill/>
          </a:ln>
        </p:spPr>
        <p:txBody>
          <a:bodyPr anchorCtr="0" anchor="ctr" bIns="91450" lIns="91450" spcFirstLastPara="1" rIns="91450" wrap="square" tIns="91450">
            <a:noAutofit/>
          </a:bodyPr>
          <a:lstStyle/>
          <a:p>
            <a:pPr indent="0" lvl="0" marL="0" rtl="0" algn="l">
              <a:spcBef>
                <a:spcPts val="0"/>
              </a:spcBef>
              <a:spcAft>
                <a:spcPts val="0"/>
              </a:spcAft>
              <a:buNone/>
            </a:pPr>
            <a:r>
              <a:rPr lang="zh-TW" sz="500">
                <a:solidFill>
                  <a:srgbClr val="FFFFFF"/>
                </a:solidFill>
                <a:latin typeface="Roboto Light"/>
                <a:ea typeface="Roboto Light"/>
                <a:cs typeface="Roboto Light"/>
                <a:sym typeface="Roboto Light"/>
              </a:rPr>
              <a:t>Updated: September 05, 2018</a:t>
            </a:r>
            <a:endParaRPr sz="500">
              <a:solidFill>
                <a:srgbClr val="FFFFFF"/>
              </a:solidFill>
              <a:latin typeface="Roboto Light"/>
              <a:ea typeface="Roboto Light"/>
              <a:cs typeface="Roboto Light"/>
              <a:sym typeface="Roboto Light"/>
            </a:endParaRPr>
          </a:p>
        </p:txBody>
      </p:sp>
      <p:sp>
        <p:nvSpPr>
          <p:cNvPr id="417" name="Google Shape;417;p106"/>
          <p:cNvSpPr txBox="1"/>
          <p:nvPr/>
        </p:nvSpPr>
        <p:spPr>
          <a:xfrm>
            <a:off x="249197" y="177213"/>
            <a:ext cx="2151300" cy="387300"/>
          </a:xfrm>
          <a:prstGeom prst="rect">
            <a:avLst/>
          </a:prstGeom>
          <a:noFill/>
          <a:ln>
            <a:noFill/>
          </a:ln>
        </p:spPr>
        <p:txBody>
          <a:bodyPr anchorCtr="0" anchor="ctr" bIns="91450" lIns="91450" spcFirstLastPara="1" rIns="91450" wrap="square" tIns="91450">
            <a:noAutofit/>
          </a:bodyPr>
          <a:lstStyle/>
          <a:p>
            <a:pPr indent="0" lvl="0" marL="0" rtl="0" algn="l">
              <a:spcBef>
                <a:spcPts val="0"/>
              </a:spcBef>
              <a:spcAft>
                <a:spcPts val="0"/>
              </a:spcAft>
              <a:buNone/>
            </a:pPr>
            <a:r>
              <a:rPr lang="zh-TW" sz="500">
                <a:solidFill>
                  <a:schemeClr val="lt1"/>
                </a:solidFill>
                <a:latin typeface="Roboto Light"/>
                <a:ea typeface="Roboto Light"/>
                <a:cs typeface="Roboto Light"/>
                <a:sym typeface="Roboto Light"/>
              </a:rPr>
              <a:t>© 2018 Google inc.</a:t>
            </a:r>
            <a:endParaRPr sz="500">
              <a:solidFill>
                <a:srgbClr val="FFFFFF"/>
              </a:solidFill>
              <a:latin typeface="Roboto Light"/>
              <a:ea typeface="Roboto Light"/>
              <a:cs typeface="Roboto Light"/>
              <a:sym typeface="Roboto Light"/>
            </a:endParaRPr>
          </a:p>
        </p:txBody>
      </p:sp>
      <p:pic>
        <p:nvPicPr>
          <p:cNvPr id="418" name="Google Shape;418;p106"/>
          <p:cNvPicPr preferRelativeResize="0"/>
          <p:nvPr/>
        </p:nvPicPr>
        <p:blipFill rotWithShape="1">
          <a:blip r:embed="rId3">
            <a:alphaModFix/>
          </a:blip>
          <a:srcRect b="0" l="0" r="67697" t="0"/>
          <a:stretch/>
        </p:blipFill>
        <p:spPr>
          <a:xfrm>
            <a:off x="327734" y="4645251"/>
            <a:ext cx="413438" cy="1928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525" name="Shape 525"/>
        <p:cNvGrpSpPr/>
        <p:nvPr/>
      </p:nvGrpSpPr>
      <p:grpSpPr>
        <a:xfrm>
          <a:off x="0" y="0"/>
          <a:ext cx="0" cy="0"/>
          <a:chOff x="0" y="0"/>
          <a:chExt cx="0" cy="0"/>
        </a:xfrm>
      </p:grpSpPr>
      <p:sp>
        <p:nvSpPr>
          <p:cNvPr id="526" name="Google Shape;526;p115"/>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zh-TW" sz="4500">
                <a:solidFill>
                  <a:srgbClr val="FFFFFF"/>
                </a:solidFill>
                <a:latin typeface="Roboto Light"/>
                <a:ea typeface="Roboto Light"/>
                <a:cs typeface="Roboto Light"/>
                <a:sym typeface="Roboto Light"/>
              </a:rPr>
              <a:t>Colors &amp; Fonts</a:t>
            </a:r>
            <a:endParaRPr sz="45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116"/>
          <p:cNvSpPr/>
          <p:nvPr/>
        </p:nvSpPr>
        <p:spPr>
          <a:xfrm>
            <a:off x="841000" y="2161375"/>
            <a:ext cx="1235700" cy="166800"/>
          </a:xfrm>
          <a:prstGeom prst="rect">
            <a:avLst/>
          </a:prstGeom>
          <a:solidFill>
            <a:srgbClr val="34A85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532" name="Google Shape;532;p116"/>
          <p:cNvSpPr/>
          <p:nvPr/>
        </p:nvSpPr>
        <p:spPr>
          <a:xfrm>
            <a:off x="806093" y="575663"/>
            <a:ext cx="1673700" cy="5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i="0" lang="zh-TW" sz="1500" u="none" cap="none" strike="noStrike">
                <a:solidFill>
                  <a:srgbClr val="414141"/>
                </a:solidFill>
                <a:latin typeface="Google Sans"/>
                <a:ea typeface="Google Sans"/>
                <a:cs typeface="Google Sans"/>
                <a:sym typeface="Google Sans"/>
              </a:rPr>
              <a:t>Color</a:t>
            </a:r>
            <a:endParaRPr sz="1500">
              <a:solidFill>
                <a:srgbClr val="414141"/>
              </a:solidFill>
              <a:latin typeface="Google Sans"/>
              <a:ea typeface="Google Sans"/>
              <a:cs typeface="Google Sans"/>
              <a:sym typeface="Google Sans"/>
            </a:endParaRPr>
          </a:p>
        </p:txBody>
      </p:sp>
      <p:sp>
        <p:nvSpPr>
          <p:cNvPr id="533" name="Google Shape;533;p116"/>
          <p:cNvSpPr/>
          <p:nvPr/>
        </p:nvSpPr>
        <p:spPr>
          <a:xfrm>
            <a:off x="837965" y="1502578"/>
            <a:ext cx="1235700" cy="166800"/>
          </a:xfrm>
          <a:prstGeom prst="rect">
            <a:avLst/>
          </a:prstGeom>
          <a:solidFill>
            <a:srgbClr val="4285F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500" u="none" cap="none" strike="noStrike">
              <a:latin typeface="Arial"/>
              <a:ea typeface="Arial"/>
              <a:cs typeface="Arial"/>
              <a:sym typeface="Arial"/>
            </a:endParaRPr>
          </a:p>
        </p:txBody>
      </p:sp>
      <p:sp>
        <p:nvSpPr>
          <p:cNvPr id="534" name="Google Shape;534;p116"/>
          <p:cNvSpPr/>
          <p:nvPr/>
        </p:nvSpPr>
        <p:spPr>
          <a:xfrm>
            <a:off x="840995" y="1748492"/>
            <a:ext cx="1235700" cy="118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zh-TW" sz="800">
                <a:solidFill>
                  <a:srgbClr val="9E9E9E"/>
                </a:solidFill>
                <a:latin typeface="Roboto Light"/>
                <a:ea typeface="Roboto Light"/>
                <a:cs typeface="Roboto Light"/>
                <a:sym typeface="Roboto Light"/>
              </a:rPr>
              <a:t>#4285FA</a:t>
            </a:r>
            <a:endParaRPr sz="800">
              <a:solidFill>
                <a:srgbClr val="9E9E9E"/>
              </a:solidFill>
              <a:latin typeface="Roboto Light"/>
              <a:ea typeface="Roboto Light"/>
              <a:cs typeface="Roboto Light"/>
              <a:sym typeface="Roboto Light"/>
            </a:endParaRPr>
          </a:p>
        </p:txBody>
      </p:sp>
      <p:sp>
        <p:nvSpPr>
          <p:cNvPr id="535" name="Google Shape;535;p116"/>
          <p:cNvSpPr/>
          <p:nvPr/>
        </p:nvSpPr>
        <p:spPr>
          <a:xfrm>
            <a:off x="837970" y="2413914"/>
            <a:ext cx="1235700" cy="118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zh-TW" sz="800">
                <a:solidFill>
                  <a:srgbClr val="9E9E9E"/>
                </a:solidFill>
                <a:latin typeface="Roboto Light"/>
                <a:ea typeface="Roboto Light"/>
                <a:cs typeface="Roboto Light"/>
                <a:sym typeface="Roboto Light"/>
              </a:rPr>
              <a:t>#34A853</a:t>
            </a:r>
            <a:endParaRPr sz="800">
              <a:solidFill>
                <a:srgbClr val="9E9E9E"/>
              </a:solidFill>
              <a:latin typeface="Roboto Light"/>
              <a:ea typeface="Roboto Light"/>
              <a:cs typeface="Roboto Light"/>
              <a:sym typeface="Roboto Light"/>
            </a:endParaRPr>
          </a:p>
        </p:txBody>
      </p:sp>
      <p:sp>
        <p:nvSpPr>
          <p:cNvPr id="536" name="Google Shape;536;p116"/>
          <p:cNvSpPr/>
          <p:nvPr/>
        </p:nvSpPr>
        <p:spPr>
          <a:xfrm>
            <a:off x="837965" y="2814797"/>
            <a:ext cx="1235700" cy="166800"/>
          </a:xfrm>
          <a:prstGeom prst="rect">
            <a:avLst/>
          </a:prstGeom>
          <a:solidFill>
            <a:srgbClr val="FBBC0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500" u="none" cap="none" strike="noStrike">
              <a:latin typeface="Arial"/>
              <a:ea typeface="Arial"/>
              <a:cs typeface="Arial"/>
              <a:sym typeface="Arial"/>
            </a:endParaRPr>
          </a:p>
        </p:txBody>
      </p:sp>
      <p:sp>
        <p:nvSpPr>
          <p:cNvPr id="537" name="Google Shape;537;p116"/>
          <p:cNvSpPr/>
          <p:nvPr/>
        </p:nvSpPr>
        <p:spPr>
          <a:xfrm>
            <a:off x="837970" y="3067342"/>
            <a:ext cx="1235700" cy="118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zh-TW" sz="800">
                <a:solidFill>
                  <a:srgbClr val="9E9E9E"/>
                </a:solidFill>
                <a:latin typeface="Roboto Light"/>
                <a:ea typeface="Roboto Light"/>
                <a:cs typeface="Roboto Light"/>
                <a:sym typeface="Roboto Light"/>
              </a:rPr>
              <a:t>#FBBC04</a:t>
            </a:r>
            <a:endParaRPr sz="800">
              <a:solidFill>
                <a:srgbClr val="9E9E9E"/>
              </a:solidFill>
              <a:latin typeface="Roboto Light"/>
              <a:ea typeface="Roboto Light"/>
              <a:cs typeface="Roboto Light"/>
              <a:sym typeface="Roboto Light"/>
            </a:endParaRPr>
          </a:p>
        </p:txBody>
      </p:sp>
      <p:sp>
        <p:nvSpPr>
          <p:cNvPr id="538" name="Google Shape;538;p116"/>
          <p:cNvSpPr/>
          <p:nvPr/>
        </p:nvSpPr>
        <p:spPr>
          <a:xfrm>
            <a:off x="840993" y="3496801"/>
            <a:ext cx="1235700" cy="166800"/>
          </a:xfrm>
          <a:prstGeom prst="rect">
            <a:avLst/>
          </a:prstGeom>
          <a:solidFill>
            <a:srgbClr val="EA433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500" u="none" cap="none" strike="noStrike">
              <a:latin typeface="Arial"/>
              <a:ea typeface="Arial"/>
              <a:cs typeface="Arial"/>
              <a:sym typeface="Arial"/>
            </a:endParaRPr>
          </a:p>
        </p:txBody>
      </p:sp>
      <p:sp>
        <p:nvSpPr>
          <p:cNvPr id="539" name="Google Shape;539;p116"/>
          <p:cNvSpPr/>
          <p:nvPr/>
        </p:nvSpPr>
        <p:spPr>
          <a:xfrm>
            <a:off x="840997" y="3749346"/>
            <a:ext cx="1235700" cy="118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zh-TW" sz="800">
                <a:solidFill>
                  <a:srgbClr val="9E9E9E"/>
                </a:solidFill>
                <a:latin typeface="Roboto Light"/>
                <a:ea typeface="Roboto Light"/>
                <a:cs typeface="Roboto Light"/>
                <a:sym typeface="Roboto Light"/>
              </a:rPr>
              <a:t>#EA4335</a:t>
            </a:r>
            <a:endParaRPr sz="800">
              <a:solidFill>
                <a:srgbClr val="9E9E9E"/>
              </a:solidFill>
              <a:latin typeface="Roboto Light"/>
              <a:ea typeface="Roboto Light"/>
              <a:cs typeface="Roboto Light"/>
              <a:sym typeface="Roboto Light"/>
            </a:endParaRPr>
          </a:p>
        </p:txBody>
      </p:sp>
      <p:sp>
        <p:nvSpPr>
          <p:cNvPr id="540" name="Google Shape;540;p116"/>
          <p:cNvSpPr txBox="1"/>
          <p:nvPr>
            <p:ph idx="4294967295" type="body"/>
          </p:nvPr>
        </p:nvSpPr>
        <p:spPr>
          <a:xfrm>
            <a:off x="3055406" y="2828809"/>
            <a:ext cx="6150300" cy="318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lang="zh-TW" sz="1600">
                <a:solidFill>
                  <a:srgbClr val="3C4043"/>
                </a:solidFill>
              </a:rPr>
              <a:t>Google Sans 26px</a:t>
            </a:r>
            <a:endParaRPr sz="1600">
              <a:solidFill>
                <a:srgbClr val="3C4043"/>
              </a:solidFill>
            </a:endParaRPr>
          </a:p>
          <a:p>
            <a:pPr indent="0" lvl="0" marL="0" rtl="0" algn="l">
              <a:spcBef>
                <a:spcPts val="0"/>
              </a:spcBef>
              <a:spcAft>
                <a:spcPts val="0"/>
              </a:spcAft>
              <a:buNone/>
            </a:pPr>
            <a:r>
              <a:t/>
            </a:r>
            <a:endParaRPr sz="1600">
              <a:solidFill>
                <a:srgbClr val="3C4043"/>
              </a:solidFill>
            </a:endParaRPr>
          </a:p>
        </p:txBody>
      </p:sp>
      <p:sp>
        <p:nvSpPr>
          <p:cNvPr id="541" name="Google Shape;541;p116"/>
          <p:cNvSpPr txBox="1"/>
          <p:nvPr>
            <p:ph idx="4294967295" type="title"/>
          </p:nvPr>
        </p:nvSpPr>
        <p:spPr>
          <a:xfrm>
            <a:off x="3055406" y="1307016"/>
            <a:ext cx="6226200" cy="83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TW" sz="4500">
                <a:solidFill>
                  <a:srgbClr val="3C4043"/>
                </a:solidFill>
              </a:rPr>
              <a:t>Google Sans 64px</a:t>
            </a:r>
            <a:endParaRPr sz="4500">
              <a:solidFill>
                <a:srgbClr val="3C4043"/>
              </a:solidFill>
            </a:endParaRPr>
          </a:p>
        </p:txBody>
      </p:sp>
      <p:sp>
        <p:nvSpPr>
          <p:cNvPr id="542" name="Google Shape;542;p116"/>
          <p:cNvSpPr txBox="1"/>
          <p:nvPr>
            <p:ph idx="4294967295" type="subTitle"/>
          </p:nvPr>
        </p:nvSpPr>
        <p:spPr>
          <a:xfrm>
            <a:off x="3055406" y="2207125"/>
            <a:ext cx="6039300" cy="43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TW">
                <a:solidFill>
                  <a:srgbClr val="3C4043"/>
                </a:solidFill>
              </a:rPr>
              <a:t>Google Sans 38px</a:t>
            </a:r>
            <a:endParaRPr>
              <a:solidFill>
                <a:srgbClr val="3C4043"/>
              </a:solidFill>
            </a:endParaRPr>
          </a:p>
          <a:p>
            <a:pPr indent="0" lvl="0" marL="0" rtl="0" algn="l">
              <a:spcBef>
                <a:spcPts val="0"/>
              </a:spcBef>
              <a:spcAft>
                <a:spcPts val="0"/>
              </a:spcAft>
              <a:buNone/>
            </a:pPr>
            <a:r>
              <a:t/>
            </a:r>
            <a:endParaRPr>
              <a:solidFill>
                <a:srgbClr val="3C4043"/>
              </a:solidFill>
            </a:endParaRPr>
          </a:p>
        </p:txBody>
      </p:sp>
      <p:sp>
        <p:nvSpPr>
          <p:cNvPr id="543" name="Google Shape;543;p116"/>
          <p:cNvSpPr txBox="1"/>
          <p:nvPr>
            <p:ph idx="4294967295" type="body"/>
          </p:nvPr>
        </p:nvSpPr>
        <p:spPr>
          <a:xfrm>
            <a:off x="3055406" y="3327217"/>
            <a:ext cx="2538300" cy="255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TW">
                <a:solidFill>
                  <a:srgbClr val="5F6368"/>
                </a:solidFill>
              </a:rPr>
              <a:t>Google Sans 20px</a:t>
            </a:r>
            <a:endParaRPr>
              <a:solidFill>
                <a:srgbClr val="5F6368"/>
              </a:solidFill>
            </a:endParaRPr>
          </a:p>
        </p:txBody>
      </p:sp>
      <p:sp>
        <p:nvSpPr>
          <p:cNvPr id="544" name="Google Shape;544;p116"/>
          <p:cNvSpPr/>
          <p:nvPr/>
        </p:nvSpPr>
        <p:spPr>
          <a:xfrm>
            <a:off x="3055406" y="575663"/>
            <a:ext cx="2145900" cy="5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zh-TW" sz="1500">
                <a:solidFill>
                  <a:srgbClr val="414141"/>
                </a:solidFill>
                <a:latin typeface="Google Sans"/>
                <a:ea typeface="Google Sans"/>
                <a:cs typeface="Google Sans"/>
                <a:sym typeface="Google Sans"/>
              </a:rPr>
              <a:t>Typography</a:t>
            </a:r>
            <a:endParaRPr sz="1500">
              <a:solidFill>
                <a:srgbClr val="414141"/>
              </a:solidFill>
              <a:latin typeface="Google Sans"/>
              <a:ea typeface="Google Sans"/>
              <a:cs typeface="Google Sans"/>
              <a:sym typeface="Google Sans"/>
            </a:endParaRPr>
          </a:p>
        </p:txBody>
      </p:sp>
      <p:pic>
        <p:nvPicPr>
          <p:cNvPr id="545" name="Google Shape;545;p116"/>
          <p:cNvPicPr preferRelativeResize="0"/>
          <p:nvPr/>
        </p:nvPicPr>
        <p:blipFill>
          <a:blip r:embed="rId3">
            <a:alphaModFix/>
          </a:blip>
          <a:stretch>
            <a:fillRect/>
          </a:stretch>
        </p:blipFill>
        <p:spPr>
          <a:xfrm>
            <a:off x="3436966" y="4178799"/>
            <a:ext cx="226975" cy="226966"/>
          </a:xfrm>
          <a:prstGeom prst="rect">
            <a:avLst/>
          </a:prstGeom>
          <a:noFill/>
          <a:ln>
            <a:noFill/>
          </a:ln>
        </p:spPr>
      </p:pic>
      <p:pic>
        <p:nvPicPr>
          <p:cNvPr id="546" name="Google Shape;546;p116"/>
          <p:cNvPicPr preferRelativeResize="0"/>
          <p:nvPr/>
        </p:nvPicPr>
        <p:blipFill>
          <a:blip r:embed="rId4">
            <a:alphaModFix/>
          </a:blip>
          <a:stretch>
            <a:fillRect/>
          </a:stretch>
        </p:blipFill>
        <p:spPr>
          <a:xfrm>
            <a:off x="3055406" y="4178799"/>
            <a:ext cx="226975" cy="226966"/>
          </a:xfrm>
          <a:prstGeom prst="rect">
            <a:avLst/>
          </a:prstGeom>
          <a:noFill/>
          <a:ln>
            <a:noFill/>
          </a:ln>
        </p:spPr>
      </p:pic>
      <p:pic>
        <p:nvPicPr>
          <p:cNvPr id="547" name="Google Shape;547;p116"/>
          <p:cNvPicPr preferRelativeResize="0"/>
          <p:nvPr/>
        </p:nvPicPr>
        <p:blipFill>
          <a:blip r:embed="rId5">
            <a:alphaModFix/>
          </a:blip>
          <a:stretch>
            <a:fillRect/>
          </a:stretch>
        </p:blipFill>
        <p:spPr>
          <a:xfrm>
            <a:off x="3794146" y="4178796"/>
            <a:ext cx="226975" cy="226966"/>
          </a:xfrm>
          <a:prstGeom prst="rect">
            <a:avLst/>
          </a:prstGeom>
          <a:noFill/>
          <a:ln>
            <a:noFill/>
          </a:ln>
        </p:spPr>
      </p:pic>
      <p:pic>
        <p:nvPicPr>
          <p:cNvPr id="548" name="Google Shape;548;p116"/>
          <p:cNvPicPr preferRelativeResize="0"/>
          <p:nvPr/>
        </p:nvPicPr>
        <p:blipFill>
          <a:blip r:embed="rId6">
            <a:alphaModFix/>
          </a:blip>
          <a:stretch>
            <a:fillRect/>
          </a:stretch>
        </p:blipFill>
        <p:spPr>
          <a:xfrm>
            <a:off x="4151325" y="4178799"/>
            <a:ext cx="226975" cy="226966"/>
          </a:xfrm>
          <a:prstGeom prst="rect">
            <a:avLst/>
          </a:prstGeom>
          <a:noFill/>
          <a:ln>
            <a:noFill/>
          </a:ln>
        </p:spPr>
      </p:pic>
      <p:pic>
        <p:nvPicPr>
          <p:cNvPr id="549" name="Google Shape;549;p116"/>
          <p:cNvPicPr preferRelativeResize="0"/>
          <p:nvPr/>
        </p:nvPicPr>
        <p:blipFill>
          <a:blip r:embed="rId7">
            <a:alphaModFix/>
          </a:blip>
          <a:stretch>
            <a:fillRect/>
          </a:stretch>
        </p:blipFill>
        <p:spPr>
          <a:xfrm>
            <a:off x="4532885" y="4178799"/>
            <a:ext cx="226975" cy="226966"/>
          </a:xfrm>
          <a:prstGeom prst="rect">
            <a:avLst/>
          </a:prstGeom>
          <a:noFill/>
          <a:ln>
            <a:noFill/>
          </a:ln>
        </p:spPr>
      </p:pic>
      <p:sp>
        <p:nvSpPr>
          <p:cNvPr id="550" name="Google Shape;550;p116"/>
          <p:cNvSpPr txBox="1"/>
          <p:nvPr>
            <p:ph idx="4294967295" type="body"/>
          </p:nvPr>
        </p:nvSpPr>
        <p:spPr>
          <a:xfrm>
            <a:off x="3055406" y="3773451"/>
            <a:ext cx="2538300" cy="15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TW" sz="900">
                <a:solidFill>
                  <a:srgbClr val="5F6368"/>
                </a:solidFill>
                <a:latin typeface="Roboto"/>
                <a:ea typeface="Roboto"/>
                <a:cs typeface="Roboto"/>
                <a:sym typeface="Roboto"/>
              </a:rPr>
              <a:t>Roboto 14px</a:t>
            </a:r>
            <a:endParaRPr sz="900">
              <a:solidFill>
                <a:srgbClr val="5F6368"/>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554" name="Shape 554"/>
        <p:cNvGrpSpPr/>
        <p:nvPr/>
      </p:nvGrpSpPr>
      <p:grpSpPr>
        <a:xfrm>
          <a:off x="0" y="0"/>
          <a:ext cx="0" cy="0"/>
          <a:chOff x="0" y="0"/>
          <a:chExt cx="0" cy="0"/>
        </a:xfrm>
      </p:grpSpPr>
      <p:sp>
        <p:nvSpPr>
          <p:cNvPr id="555" name="Google Shape;555;p117"/>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zh-TW" sz="4500" u="none" cap="none" strike="noStrike">
                <a:solidFill>
                  <a:srgbClr val="FFFFFF"/>
                </a:solidFill>
                <a:latin typeface="Roboto Light"/>
                <a:ea typeface="Roboto Light"/>
                <a:cs typeface="Roboto Light"/>
                <a:sym typeface="Roboto Light"/>
              </a:rPr>
              <a:t>Template Slides Below</a:t>
            </a:r>
            <a:endParaRPr sz="4500">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9" name="Shape 559"/>
        <p:cNvGrpSpPr/>
        <p:nvPr/>
      </p:nvGrpSpPr>
      <p:grpSpPr>
        <a:xfrm>
          <a:off x="0" y="0"/>
          <a:ext cx="0" cy="0"/>
          <a:chOff x="0" y="0"/>
          <a:chExt cx="0" cy="0"/>
        </a:xfrm>
      </p:grpSpPr>
      <p:sp>
        <p:nvSpPr>
          <p:cNvPr id="560" name="Google Shape;560;p118"/>
          <p:cNvSpPr txBox="1"/>
          <p:nvPr/>
        </p:nvSpPr>
        <p:spPr>
          <a:xfrm>
            <a:off x="441953" y="2043719"/>
            <a:ext cx="3841200" cy="1188000"/>
          </a:xfrm>
          <a:prstGeom prst="rect">
            <a:avLst/>
          </a:prstGeom>
          <a:noFill/>
          <a:ln>
            <a:noFill/>
          </a:ln>
        </p:spPr>
        <p:txBody>
          <a:bodyPr anchorCtr="0" anchor="t" bIns="57150" lIns="57150" spcFirstLastPara="1" rIns="57150" wrap="square" tIns="57150">
            <a:noAutofit/>
          </a:bodyPr>
          <a:lstStyle/>
          <a:p>
            <a:pPr indent="0" lvl="0" marL="0" rtl="0" algn="l">
              <a:lnSpc>
                <a:spcPct val="100000"/>
              </a:lnSpc>
              <a:spcBef>
                <a:spcPts val="0"/>
              </a:spcBef>
              <a:spcAft>
                <a:spcPts val="0"/>
              </a:spcAft>
              <a:buNone/>
            </a:pPr>
            <a:r>
              <a:rPr lang="zh-TW" sz="4000">
                <a:solidFill>
                  <a:srgbClr val="3C4043"/>
                </a:solidFill>
                <a:latin typeface="Google Sans"/>
                <a:ea typeface="Google Sans"/>
                <a:cs typeface="Google Sans"/>
                <a:sym typeface="Google Sans"/>
              </a:rPr>
              <a:t>The section title will go here</a:t>
            </a:r>
            <a:endParaRPr sz="4000">
              <a:solidFill>
                <a:srgbClr val="3C4043"/>
              </a:solidFill>
              <a:latin typeface="Google Sans"/>
              <a:ea typeface="Google Sans"/>
              <a:cs typeface="Google Sans"/>
              <a:sym typeface="Google Sans"/>
            </a:endParaRPr>
          </a:p>
        </p:txBody>
      </p:sp>
      <p:pic>
        <p:nvPicPr>
          <p:cNvPr id="561" name="Google Shape;561;p118"/>
          <p:cNvPicPr preferRelativeResize="0"/>
          <p:nvPr/>
        </p:nvPicPr>
        <p:blipFill rotWithShape="1">
          <a:blip r:embed="rId3">
            <a:alphaModFix/>
          </a:blip>
          <a:srcRect b="0" l="0" r="53375" t="0"/>
          <a:stretch/>
        </p:blipFill>
        <p:spPr>
          <a:xfrm>
            <a:off x="126328" y="121688"/>
            <a:ext cx="719766" cy="843906"/>
          </a:xfrm>
          <a:prstGeom prst="rect">
            <a:avLst/>
          </a:prstGeom>
          <a:noFill/>
          <a:ln>
            <a:noFill/>
          </a:ln>
        </p:spPr>
      </p:pic>
      <p:sp>
        <p:nvSpPr>
          <p:cNvPr id="562" name="Google Shape;562;p118"/>
          <p:cNvSpPr txBox="1"/>
          <p:nvPr/>
        </p:nvSpPr>
        <p:spPr>
          <a:xfrm>
            <a:off x="858188" y="464203"/>
            <a:ext cx="3098400" cy="542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5F6368"/>
                </a:solidFill>
                <a:latin typeface="Google Sans"/>
                <a:ea typeface="Google Sans"/>
                <a:cs typeface="Google Sans"/>
                <a:sym typeface="Google Sans"/>
              </a:rPr>
              <a:t>Location</a:t>
            </a:r>
            <a:endParaRPr sz="1000">
              <a:solidFill>
                <a:srgbClr val="5F6368"/>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6" name="Shape 566"/>
        <p:cNvGrpSpPr/>
        <p:nvPr/>
      </p:nvGrpSpPr>
      <p:grpSpPr>
        <a:xfrm>
          <a:off x="0" y="0"/>
          <a:ext cx="0" cy="0"/>
          <a:chOff x="0" y="0"/>
          <a:chExt cx="0" cy="0"/>
        </a:xfrm>
      </p:grpSpPr>
      <p:pic>
        <p:nvPicPr>
          <p:cNvPr id="567" name="Google Shape;567;p119"/>
          <p:cNvPicPr preferRelativeResize="0"/>
          <p:nvPr/>
        </p:nvPicPr>
        <p:blipFill>
          <a:blip r:embed="rId3">
            <a:alphaModFix/>
          </a:blip>
          <a:stretch>
            <a:fillRect/>
          </a:stretch>
        </p:blipFill>
        <p:spPr>
          <a:xfrm>
            <a:off x="0" y="18"/>
            <a:ext cx="9144000" cy="5143481"/>
          </a:xfrm>
          <a:prstGeom prst="rect">
            <a:avLst/>
          </a:prstGeom>
          <a:noFill/>
          <a:ln>
            <a:noFill/>
          </a:ln>
        </p:spPr>
      </p:pic>
      <p:sp>
        <p:nvSpPr>
          <p:cNvPr id="568" name="Google Shape;568;p119"/>
          <p:cNvSpPr txBox="1"/>
          <p:nvPr/>
        </p:nvSpPr>
        <p:spPr>
          <a:xfrm>
            <a:off x="857257" y="1477482"/>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title and body slide</a:t>
            </a:r>
            <a:endParaRPr sz="2400">
              <a:solidFill>
                <a:srgbClr val="3C4043"/>
              </a:solidFill>
              <a:latin typeface="Google Sans"/>
              <a:ea typeface="Google Sans"/>
              <a:cs typeface="Google Sans"/>
              <a:sym typeface="Google Sans"/>
            </a:endParaRPr>
          </a:p>
        </p:txBody>
      </p:sp>
      <p:sp>
        <p:nvSpPr>
          <p:cNvPr id="569" name="Google Shape;569;p119"/>
          <p:cNvSpPr txBox="1"/>
          <p:nvPr/>
        </p:nvSpPr>
        <p:spPr>
          <a:xfrm>
            <a:off x="857250" y="2056484"/>
            <a:ext cx="47619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Ut posuere, tortor ac hendrerit congue, tellus enim elementum risus, eu vehicula tellus purus vel mi. Mauris ut eros sagittis, varius metus ac, ultrices dolor.</a:t>
            </a:r>
            <a:endParaRPr sz="1300">
              <a:solidFill>
                <a:srgbClr val="5F6368"/>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3" name="Shape 573"/>
        <p:cNvGrpSpPr/>
        <p:nvPr/>
      </p:nvGrpSpPr>
      <p:grpSpPr>
        <a:xfrm>
          <a:off x="0" y="0"/>
          <a:ext cx="0" cy="0"/>
          <a:chOff x="0" y="0"/>
          <a:chExt cx="0" cy="0"/>
        </a:xfrm>
      </p:grpSpPr>
      <p:pic>
        <p:nvPicPr>
          <p:cNvPr id="574" name="Google Shape;574;p120"/>
          <p:cNvPicPr preferRelativeResize="0"/>
          <p:nvPr/>
        </p:nvPicPr>
        <p:blipFill rotWithShape="1">
          <a:blip r:embed="rId3">
            <a:alphaModFix/>
          </a:blip>
          <a:srcRect b="0" l="0" r="0" t="0"/>
          <a:stretch/>
        </p:blipFill>
        <p:spPr>
          <a:xfrm>
            <a:off x="0" y="18"/>
            <a:ext cx="9144000" cy="5143481"/>
          </a:xfrm>
          <a:prstGeom prst="rect">
            <a:avLst/>
          </a:prstGeom>
          <a:noFill/>
          <a:ln>
            <a:noFill/>
          </a:ln>
        </p:spPr>
      </p:pic>
      <p:sp>
        <p:nvSpPr>
          <p:cNvPr id="575" name="Google Shape;575;p120"/>
          <p:cNvSpPr txBox="1"/>
          <p:nvPr/>
        </p:nvSpPr>
        <p:spPr>
          <a:xfrm>
            <a:off x="857257" y="1473474"/>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title and body slide</a:t>
            </a:r>
            <a:endParaRPr sz="2400">
              <a:solidFill>
                <a:srgbClr val="3C4043"/>
              </a:solidFill>
              <a:latin typeface="Google Sans"/>
              <a:ea typeface="Google Sans"/>
              <a:cs typeface="Google Sans"/>
              <a:sym typeface="Google Sans"/>
            </a:endParaRPr>
          </a:p>
        </p:txBody>
      </p:sp>
      <p:sp>
        <p:nvSpPr>
          <p:cNvPr id="576" name="Google Shape;576;p120"/>
          <p:cNvSpPr txBox="1"/>
          <p:nvPr/>
        </p:nvSpPr>
        <p:spPr>
          <a:xfrm>
            <a:off x="857257" y="1980693"/>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
        <p:nvSpPr>
          <p:cNvPr id="577" name="Google Shape;577;p120"/>
          <p:cNvSpPr txBox="1"/>
          <p:nvPr/>
        </p:nvSpPr>
        <p:spPr>
          <a:xfrm>
            <a:off x="857250" y="2402484"/>
            <a:ext cx="47619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Ut posuere, tortor ac hendrerit congue, tellus enim elementum risus, eu vehicula tellus purus vel mi. Mauris ut eros sagittis, varius metus ac, ultrices dolor.</a:t>
            </a:r>
            <a:endParaRPr sz="1300">
              <a:solidFill>
                <a:srgbClr val="5F6368"/>
              </a:solidFill>
              <a:latin typeface="Google Sans"/>
              <a:ea typeface="Google Sans"/>
              <a:cs typeface="Google Sans"/>
              <a:sym typeface="Google Sans"/>
            </a:endParaRPr>
          </a:p>
        </p:txBody>
      </p:sp>
      <p:grpSp>
        <p:nvGrpSpPr>
          <p:cNvPr id="578" name="Google Shape;578;p120"/>
          <p:cNvGrpSpPr/>
          <p:nvPr/>
        </p:nvGrpSpPr>
        <p:grpSpPr>
          <a:xfrm>
            <a:off x="7287442" y="3475201"/>
            <a:ext cx="3544749" cy="928230"/>
            <a:chOff x="386281" y="563900"/>
            <a:chExt cx="5867819" cy="1536550"/>
          </a:xfrm>
        </p:grpSpPr>
        <p:pic>
          <p:nvPicPr>
            <p:cNvPr id="579" name="Google Shape;579;p120"/>
            <p:cNvPicPr preferRelativeResize="0"/>
            <p:nvPr/>
          </p:nvPicPr>
          <p:blipFill>
            <a:blip r:embed="rId4">
              <a:alphaModFix/>
            </a:blip>
            <a:stretch>
              <a:fillRect/>
            </a:stretch>
          </p:blipFill>
          <p:spPr>
            <a:xfrm>
              <a:off x="386281" y="750199"/>
              <a:ext cx="2469969" cy="1350251"/>
            </a:xfrm>
            <a:prstGeom prst="rect">
              <a:avLst/>
            </a:prstGeom>
            <a:noFill/>
            <a:ln>
              <a:noFill/>
            </a:ln>
          </p:spPr>
        </p:pic>
        <p:sp>
          <p:nvSpPr>
            <p:cNvPr id="580" name="Google Shape;580;p120"/>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581" name="Google Shape;581;p120"/>
            <p:cNvPicPr preferRelativeResize="0"/>
            <p:nvPr/>
          </p:nvPicPr>
          <p:blipFill>
            <a:blip r:embed="rId5">
              <a:alphaModFix/>
            </a:blip>
            <a:stretch>
              <a:fillRect/>
            </a:stretch>
          </p:blipFill>
          <p:spPr>
            <a:xfrm>
              <a:off x="478025" y="563900"/>
              <a:ext cx="938452" cy="6080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85" name="Shape 585"/>
        <p:cNvGrpSpPr/>
        <p:nvPr/>
      </p:nvGrpSpPr>
      <p:grpSpPr>
        <a:xfrm>
          <a:off x="0" y="0"/>
          <a:ext cx="0" cy="0"/>
          <a:chOff x="0" y="0"/>
          <a:chExt cx="0" cy="0"/>
        </a:xfrm>
      </p:grpSpPr>
      <p:cxnSp>
        <p:nvCxnSpPr>
          <p:cNvPr id="586" name="Google Shape;586;p121"/>
          <p:cNvCxnSpPr/>
          <p:nvPr/>
        </p:nvCxnSpPr>
        <p:spPr>
          <a:xfrm>
            <a:off x="2886791" y="2607738"/>
            <a:ext cx="413100" cy="0"/>
          </a:xfrm>
          <a:prstGeom prst="straightConnector1">
            <a:avLst/>
          </a:prstGeom>
          <a:noFill/>
          <a:ln cap="flat" cmpd="sng" w="38100">
            <a:solidFill>
              <a:srgbClr val="747474"/>
            </a:solidFill>
            <a:prstDash val="solid"/>
            <a:miter lim="8000"/>
            <a:headEnd len="med" w="med" type="triangle"/>
            <a:tailEnd len="med" w="med" type="triangle"/>
          </a:ln>
        </p:spPr>
      </p:cxnSp>
      <p:sp>
        <p:nvSpPr>
          <p:cNvPr id="587" name="Google Shape;587;p121"/>
          <p:cNvSpPr/>
          <p:nvPr/>
        </p:nvSpPr>
        <p:spPr>
          <a:xfrm rot="-3000207">
            <a:off x="6560192" y="2322720"/>
            <a:ext cx="379580" cy="718257"/>
          </a:xfrm>
          <a:custGeom>
            <a:rect b="b" l="l" r="r" t="t"/>
            <a:pathLst>
              <a:path extrusionOk="0" h="21600" w="21600">
                <a:moveTo>
                  <a:pt x="0" y="0"/>
                </a:moveTo>
                <a:lnTo>
                  <a:pt x="21600" y="13334"/>
                </a:lnTo>
                <a:lnTo>
                  <a:pt x="3690" y="21600"/>
                </a:lnTo>
              </a:path>
            </a:pathLst>
          </a:custGeom>
          <a:noFill/>
          <a:ln cap="flat" cmpd="sng" w="38100">
            <a:solidFill>
              <a:srgbClr val="747474"/>
            </a:solidFill>
            <a:prstDash val="solid"/>
            <a:miter lim="8000"/>
            <a:headEnd len="med" w="med" type="triangle"/>
            <a:tailEnd len="med" w="med" type="triangle"/>
          </a:ln>
        </p:spPr>
        <p:txBody>
          <a:bodyPr anchorCtr="0" anchor="t" bIns="0" lIns="0" spcFirstLastPara="1" rIns="0" wrap="square" tIns="0">
            <a:noAutofit/>
          </a:bodyPr>
          <a:lstStyle/>
          <a:p>
            <a:pPr indent="0" lvl="0" marL="0" marR="0" rtl="0" algn="l">
              <a:lnSpc>
                <a:spcPct val="90000"/>
              </a:lnSpc>
              <a:spcBef>
                <a:spcPts val="0"/>
              </a:spcBef>
              <a:spcAft>
                <a:spcPts val="0"/>
              </a:spcAft>
              <a:buNone/>
            </a:pPr>
            <a:r>
              <a:t/>
            </a:r>
            <a:endParaRPr b="0" i="0" sz="500" u="none" cap="none" strike="noStrike">
              <a:latin typeface="Arial"/>
              <a:ea typeface="Arial"/>
              <a:cs typeface="Arial"/>
              <a:sym typeface="Arial"/>
            </a:endParaRPr>
          </a:p>
        </p:txBody>
      </p:sp>
      <p:cxnSp>
        <p:nvCxnSpPr>
          <p:cNvPr id="588" name="Google Shape;588;p121"/>
          <p:cNvCxnSpPr/>
          <p:nvPr/>
        </p:nvCxnSpPr>
        <p:spPr>
          <a:xfrm>
            <a:off x="4608434" y="2607738"/>
            <a:ext cx="413100" cy="0"/>
          </a:xfrm>
          <a:prstGeom prst="straightConnector1">
            <a:avLst/>
          </a:prstGeom>
          <a:noFill/>
          <a:ln cap="flat" cmpd="sng" w="38100">
            <a:solidFill>
              <a:srgbClr val="747474"/>
            </a:solidFill>
            <a:prstDash val="solid"/>
            <a:miter lim="8000"/>
            <a:headEnd len="med" w="med" type="triangle"/>
            <a:tailEnd len="med" w="med" type="triangle"/>
          </a:ln>
        </p:spPr>
      </p:cxnSp>
      <p:grpSp>
        <p:nvGrpSpPr>
          <p:cNvPr id="589" name="Google Shape;589;p121"/>
          <p:cNvGrpSpPr/>
          <p:nvPr/>
        </p:nvGrpSpPr>
        <p:grpSpPr>
          <a:xfrm>
            <a:off x="1598847" y="2269223"/>
            <a:ext cx="1229752" cy="665300"/>
            <a:chOff x="0" y="0"/>
            <a:chExt cx="4221600" cy="2283900"/>
          </a:xfrm>
        </p:grpSpPr>
        <p:sp>
          <p:nvSpPr>
            <p:cNvPr id="590" name="Google Shape;590;p121"/>
            <p:cNvSpPr/>
            <p:nvPr/>
          </p:nvSpPr>
          <p:spPr>
            <a:xfrm>
              <a:off x="0" y="0"/>
              <a:ext cx="4221600" cy="2283900"/>
            </a:xfrm>
            <a:prstGeom prst="roundRect">
              <a:avLst>
                <a:gd fmla="val 1947" name="adj"/>
              </a:avLst>
            </a:prstGeom>
            <a:solidFill>
              <a:srgbClr val="4285F4"/>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500" u="none" cap="none" strike="noStrike">
                <a:latin typeface="Arial"/>
                <a:ea typeface="Arial"/>
                <a:cs typeface="Arial"/>
                <a:sym typeface="Arial"/>
              </a:endParaRPr>
            </a:p>
          </p:txBody>
        </p:sp>
        <p:sp>
          <p:nvSpPr>
            <p:cNvPr id="591" name="Google Shape;591;p121"/>
            <p:cNvSpPr/>
            <p:nvPr/>
          </p:nvSpPr>
          <p:spPr>
            <a:xfrm>
              <a:off x="13023" y="450616"/>
              <a:ext cx="4195500" cy="1382700"/>
            </a:xfrm>
            <a:prstGeom prst="rect">
              <a:avLst/>
            </a:prstGeom>
            <a:solidFill>
              <a:srgbClr val="4285F4"/>
            </a:solid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i="0" lang="zh-TW" sz="1900" u="none" cap="none" strike="noStrike">
                  <a:solidFill>
                    <a:srgbClr val="FFFFFF"/>
                  </a:solidFill>
                  <a:latin typeface="Google Sans"/>
                  <a:ea typeface="Google Sans"/>
                  <a:cs typeface="Google Sans"/>
                  <a:sym typeface="Google Sans"/>
                </a:rPr>
                <a:t>Step 1</a:t>
              </a:r>
              <a:endParaRPr sz="500">
                <a:latin typeface="Google Sans"/>
                <a:ea typeface="Google Sans"/>
                <a:cs typeface="Google Sans"/>
                <a:sym typeface="Google Sans"/>
              </a:endParaRPr>
            </a:p>
          </p:txBody>
        </p:sp>
      </p:grpSp>
      <p:grpSp>
        <p:nvGrpSpPr>
          <p:cNvPr id="592" name="Google Shape;592;p121"/>
          <p:cNvGrpSpPr/>
          <p:nvPr/>
        </p:nvGrpSpPr>
        <p:grpSpPr>
          <a:xfrm>
            <a:off x="3349587" y="2275387"/>
            <a:ext cx="1229752" cy="665300"/>
            <a:chOff x="0" y="0"/>
            <a:chExt cx="4221600" cy="2283900"/>
          </a:xfrm>
        </p:grpSpPr>
        <p:sp>
          <p:nvSpPr>
            <p:cNvPr id="593" name="Google Shape;593;p121"/>
            <p:cNvSpPr/>
            <p:nvPr/>
          </p:nvSpPr>
          <p:spPr>
            <a:xfrm>
              <a:off x="0" y="0"/>
              <a:ext cx="4221600" cy="2283900"/>
            </a:xfrm>
            <a:prstGeom prst="roundRect">
              <a:avLst>
                <a:gd fmla="val 1947" name="adj"/>
              </a:avLst>
            </a:prstGeom>
            <a:solidFill>
              <a:srgbClr val="EA4335"/>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500" u="none" cap="none" strike="noStrike">
                <a:latin typeface="Arial"/>
                <a:ea typeface="Arial"/>
                <a:cs typeface="Arial"/>
                <a:sym typeface="Arial"/>
              </a:endParaRPr>
            </a:p>
          </p:txBody>
        </p:sp>
        <p:sp>
          <p:nvSpPr>
            <p:cNvPr id="594" name="Google Shape;594;p121"/>
            <p:cNvSpPr/>
            <p:nvPr/>
          </p:nvSpPr>
          <p:spPr>
            <a:xfrm>
              <a:off x="13023" y="450616"/>
              <a:ext cx="4195500" cy="1382700"/>
            </a:xfrm>
            <a:prstGeom prst="rect">
              <a:avLst/>
            </a:prstGeom>
            <a:solidFill>
              <a:srgbClr val="EA4335"/>
            </a:solid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i="0" lang="zh-TW" sz="1900" u="none" cap="none" strike="noStrike">
                  <a:solidFill>
                    <a:schemeClr val="lt1"/>
                  </a:solidFill>
                  <a:latin typeface="Google Sans"/>
                  <a:ea typeface="Google Sans"/>
                  <a:cs typeface="Google Sans"/>
                  <a:sym typeface="Google Sans"/>
                </a:rPr>
                <a:t>Step 2</a:t>
              </a:r>
              <a:endParaRPr sz="500">
                <a:solidFill>
                  <a:schemeClr val="lt1"/>
                </a:solidFill>
                <a:latin typeface="Google Sans"/>
                <a:ea typeface="Google Sans"/>
                <a:cs typeface="Google Sans"/>
                <a:sym typeface="Google Sans"/>
              </a:endParaRPr>
            </a:p>
          </p:txBody>
        </p:sp>
      </p:grpSp>
      <p:grpSp>
        <p:nvGrpSpPr>
          <p:cNvPr id="595" name="Google Shape;595;p121"/>
          <p:cNvGrpSpPr/>
          <p:nvPr/>
        </p:nvGrpSpPr>
        <p:grpSpPr>
          <a:xfrm>
            <a:off x="5068816" y="2275387"/>
            <a:ext cx="1229752" cy="665300"/>
            <a:chOff x="0" y="0"/>
            <a:chExt cx="4221600" cy="2283900"/>
          </a:xfrm>
        </p:grpSpPr>
        <p:sp>
          <p:nvSpPr>
            <p:cNvPr id="596" name="Google Shape;596;p121"/>
            <p:cNvSpPr/>
            <p:nvPr/>
          </p:nvSpPr>
          <p:spPr>
            <a:xfrm>
              <a:off x="0" y="0"/>
              <a:ext cx="4221600" cy="2283900"/>
            </a:xfrm>
            <a:prstGeom prst="roundRect">
              <a:avLst>
                <a:gd fmla="val 1947" name="adj"/>
              </a:avLst>
            </a:prstGeom>
            <a:solidFill>
              <a:schemeClr val="accent6"/>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i="0" sz="500" u="none" cap="none" strike="noStrike">
                <a:latin typeface="Google Sans"/>
                <a:ea typeface="Google Sans"/>
                <a:cs typeface="Google Sans"/>
                <a:sym typeface="Google Sans"/>
              </a:endParaRPr>
            </a:p>
          </p:txBody>
        </p:sp>
        <p:sp>
          <p:nvSpPr>
            <p:cNvPr id="597" name="Google Shape;597;p121"/>
            <p:cNvSpPr/>
            <p:nvPr/>
          </p:nvSpPr>
          <p:spPr>
            <a:xfrm>
              <a:off x="13023" y="450616"/>
              <a:ext cx="4195500" cy="1382700"/>
            </a:xfrm>
            <a:prstGeom prst="rect">
              <a:avLst/>
            </a:prstGeom>
            <a:solidFill>
              <a:schemeClr val="accent6"/>
            </a:solid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None/>
              </a:pPr>
              <a:r>
                <a:rPr i="0" lang="zh-TW" sz="1900" u="none" cap="none" strike="noStrike">
                  <a:solidFill>
                    <a:schemeClr val="lt1"/>
                  </a:solidFill>
                  <a:latin typeface="Google Sans"/>
                  <a:ea typeface="Google Sans"/>
                  <a:cs typeface="Google Sans"/>
                  <a:sym typeface="Google Sans"/>
                </a:rPr>
                <a:t>Step 3</a:t>
              </a:r>
              <a:endParaRPr sz="500">
                <a:solidFill>
                  <a:schemeClr val="lt1"/>
                </a:solidFill>
                <a:latin typeface="Google Sans"/>
                <a:ea typeface="Google Sans"/>
                <a:cs typeface="Google Sans"/>
                <a:sym typeface="Google Sans"/>
              </a:endParaRPr>
            </a:p>
          </p:txBody>
        </p:sp>
      </p:grpSp>
      <p:sp>
        <p:nvSpPr>
          <p:cNvPr id="598" name="Google Shape;598;p121"/>
          <p:cNvSpPr/>
          <p:nvPr/>
        </p:nvSpPr>
        <p:spPr>
          <a:xfrm>
            <a:off x="6436864" y="3017251"/>
            <a:ext cx="1056713" cy="1057205"/>
          </a:xfrm>
          <a:custGeom>
            <a:rect b="b" l="l" r="r" t="t"/>
            <a:pathLst>
              <a:path extrusionOk="0" h="19679" w="19679">
                <a:moveTo>
                  <a:pt x="16797" y="2881"/>
                </a:moveTo>
                <a:cubicBezTo>
                  <a:pt x="20640" y="6724"/>
                  <a:pt x="20640" y="12953"/>
                  <a:pt x="16797" y="16796"/>
                </a:cubicBezTo>
                <a:cubicBezTo>
                  <a:pt x="12954" y="20639"/>
                  <a:pt x="6725" y="20639"/>
                  <a:pt x="2882" y="16796"/>
                </a:cubicBezTo>
                <a:cubicBezTo>
                  <a:pt x="-960" y="12953"/>
                  <a:pt x="-960" y="6724"/>
                  <a:pt x="2882" y="2881"/>
                </a:cubicBezTo>
                <a:cubicBezTo>
                  <a:pt x="6725" y="-961"/>
                  <a:pt x="12954" y="-961"/>
                  <a:pt x="16797" y="2881"/>
                </a:cubicBezTo>
                <a:close/>
              </a:path>
            </a:pathLst>
          </a:custGeom>
          <a:solidFill>
            <a:schemeClr val="accent2"/>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i="0" sz="500" u="none" cap="none" strike="noStrike">
              <a:latin typeface="Google Sans"/>
              <a:ea typeface="Google Sans"/>
              <a:cs typeface="Google Sans"/>
              <a:sym typeface="Google Sans"/>
            </a:endParaRPr>
          </a:p>
        </p:txBody>
      </p:sp>
      <p:sp>
        <p:nvSpPr>
          <p:cNvPr id="599" name="Google Shape;599;p121"/>
          <p:cNvSpPr/>
          <p:nvPr/>
        </p:nvSpPr>
        <p:spPr>
          <a:xfrm>
            <a:off x="6385287" y="3404486"/>
            <a:ext cx="1159800" cy="282900"/>
          </a:xfrm>
          <a:prstGeom prst="rect">
            <a:avLst/>
          </a:prstGeom>
          <a:noFill/>
          <a:ln>
            <a:noFill/>
          </a:ln>
        </p:spPr>
        <p:txBody>
          <a:bodyPr anchorCtr="0" anchor="ctr" bIns="25700" lIns="25700" spcFirstLastPara="1" rIns="25700" wrap="square" tIns="25700">
            <a:noAutofit/>
          </a:bodyPr>
          <a:lstStyle/>
          <a:p>
            <a:pPr indent="0" lvl="0" marL="0" marR="0" rtl="0" algn="ctr">
              <a:lnSpc>
                <a:spcPct val="90000"/>
              </a:lnSpc>
              <a:spcBef>
                <a:spcPts val="0"/>
              </a:spcBef>
              <a:spcAft>
                <a:spcPts val="0"/>
              </a:spcAft>
              <a:buNone/>
            </a:pPr>
            <a:r>
              <a:rPr i="0" lang="zh-TW" sz="1900" u="none" cap="none" strike="noStrike">
                <a:solidFill>
                  <a:schemeClr val="lt1"/>
                </a:solidFill>
                <a:latin typeface="Google Sans"/>
                <a:ea typeface="Google Sans"/>
                <a:cs typeface="Google Sans"/>
                <a:sym typeface="Google Sans"/>
              </a:rPr>
              <a:t>End</a:t>
            </a:r>
            <a:endParaRPr sz="1900">
              <a:solidFill>
                <a:schemeClr val="lt1"/>
              </a:solidFill>
              <a:latin typeface="Google Sans"/>
              <a:ea typeface="Google Sans"/>
              <a:cs typeface="Google Sans"/>
              <a:sym typeface="Google Sans"/>
            </a:endParaRPr>
          </a:p>
        </p:txBody>
      </p:sp>
      <p:sp>
        <p:nvSpPr>
          <p:cNvPr id="600" name="Google Shape;600;p121"/>
          <p:cNvSpPr txBox="1"/>
          <p:nvPr>
            <p:ph idx="4294967295" type="body"/>
          </p:nvPr>
        </p:nvSpPr>
        <p:spPr>
          <a:xfrm>
            <a:off x="803076" y="4616609"/>
            <a:ext cx="3913500" cy="4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400"/>
              <a:buFont typeface="Arial"/>
              <a:buNone/>
            </a:pPr>
            <a:r>
              <a:rPr i="1" lang="zh-TW" sz="1100">
                <a:solidFill>
                  <a:srgbClr val="999999"/>
                </a:solidFill>
                <a:latin typeface="Roboto"/>
                <a:ea typeface="Roboto"/>
                <a:cs typeface="Roboto"/>
                <a:sym typeface="Roboto"/>
              </a:rPr>
              <a:t>Chart Data Source Info</a:t>
            </a:r>
            <a:endParaRPr i="1" sz="1100">
              <a:solidFill>
                <a:srgbClr val="999999"/>
              </a:solidFill>
              <a:latin typeface="Roboto"/>
              <a:ea typeface="Roboto"/>
              <a:cs typeface="Roboto"/>
              <a:sym typeface="Roboto"/>
            </a:endParaRPr>
          </a:p>
          <a:p>
            <a:pPr indent="0" lvl="0" marL="0" rtl="0" algn="l">
              <a:spcBef>
                <a:spcPts val="1600"/>
              </a:spcBef>
              <a:spcAft>
                <a:spcPts val="1600"/>
              </a:spcAft>
              <a:buNone/>
            </a:pPr>
            <a:r>
              <a:t/>
            </a:r>
            <a:endParaRPr i="1" sz="1100">
              <a:solidFill>
                <a:srgbClr val="999999"/>
              </a:solidFill>
              <a:latin typeface="Roboto"/>
              <a:ea typeface="Roboto"/>
              <a:cs typeface="Roboto"/>
              <a:sym typeface="Roboto"/>
            </a:endParaRPr>
          </a:p>
        </p:txBody>
      </p:sp>
      <p:sp>
        <p:nvSpPr>
          <p:cNvPr id="601" name="Google Shape;601;p121"/>
          <p:cNvSpPr txBox="1"/>
          <p:nvPr/>
        </p:nvSpPr>
        <p:spPr>
          <a:xfrm>
            <a:off x="571506" y="317670"/>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434343"/>
                </a:solidFill>
                <a:latin typeface="Google Sans"/>
                <a:ea typeface="Google Sans"/>
                <a:cs typeface="Google Sans"/>
                <a:sym typeface="Google Sans"/>
              </a:rPr>
              <a:t>This is a Headline</a:t>
            </a:r>
            <a:endParaRPr sz="2400">
              <a:solidFill>
                <a:srgbClr val="434343"/>
              </a:solidFill>
              <a:latin typeface="Google Sans"/>
              <a:ea typeface="Google Sans"/>
              <a:cs typeface="Google Sans"/>
              <a:sym typeface="Google Sans"/>
            </a:endParaRPr>
          </a:p>
        </p:txBody>
      </p:sp>
      <p:sp>
        <p:nvSpPr>
          <p:cNvPr id="602" name="Google Shape;602;p121"/>
          <p:cNvSpPr txBox="1"/>
          <p:nvPr/>
        </p:nvSpPr>
        <p:spPr>
          <a:xfrm>
            <a:off x="571507" y="8368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6" name="Shape 606"/>
        <p:cNvGrpSpPr/>
        <p:nvPr/>
      </p:nvGrpSpPr>
      <p:grpSpPr>
        <a:xfrm>
          <a:off x="0" y="0"/>
          <a:ext cx="0" cy="0"/>
          <a:chOff x="0" y="0"/>
          <a:chExt cx="0" cy="0"/>
        </a:xfrm>
      </p:grpSpPr>
      <p:pic>
        <p:nvPicPr>
          <p:cNvPr id="607" name="Google Shape;607;p122"/>
          <p:cNvPicPr preferRelativeResize="0"/>
          <p:nvPr/>
        </p:nvPicPr>
        <p:blipFill>
          <a:blip r:embed="rId3">
            <a:alphaModFix/>
          </a:blip>
          <a:stretch>
            <a:fillRect/>
          </a:stretch>
        </p:blipFill>
        <p:spPr>
          <a:xfrm>
            <a:off x="0" y="0"/>
            <a:ext cx="9144000" cy="5135880"/>
          </a:xfrm>
          <a:prstGeom prst="rect">
            <a:avLst/>
          </a:prstGeom>
          <a:noFill/>
          <a:ln>
            <a:noFill/>
          </a:ln>
        </p:spPr>
      </p:pic>
      <p:sp>
        <p:nvSpPr>
          <p:cNvPr id="608" name="Google Shape;608;p122"/>
          <p:cNvSpPr/>
          <p:nvPr/>
        </p:nvSpPr>
        <p:spPr>
          <a:xfrm>
            <a:off x="4" y="-3812"/>
            <a:ext cx="9182700" cy="5143500"/>
          </a:xfrm>
          <a:prstGeom prst="rect">
            <a:avLst/>
          </a:prstGeom>
          <a:solidFill>
            <a:srgbClr val="000000">
              <a:alpha val="41150"/>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09" name="Google Shape;609;p122"/>
          <p:cNvSpPr txBox="1"/>
          <p:nvPr/>
        </p:nvSpPr>
        <p:spPr>
          <a:xfrm>
            <a:off x="441953" y="2043719"/>
            <a:ext cx="4178700" cy="1188000"/>
          </a:xfrm>
          <a:prstGeom prst="rect">
            <a:avLst/>
          </a:prstGeom>
          <a:noFill/>
          <a:ln>
            <a:noFill/>
          </a:ln>
        </p:spPr>
        <p:txBody>
          <a:bodyPr anchorCtr="0" anchor="t" bIns="57150" lIns="57150" spcFirstLastPara="1" rIns="57150" wrap="square" tIns="57150">
            <a:noAutofit/>
          </a:bodyPr>
          <a:lstStyle/>
          <a:p>
            <a:pPr indent="0" lvl="0" marL="0" rtl="0" algn="l">
              <a:lnSpc>
                <a:spcPct val="100000"/>
              </a:lnSpc>
              <a:spcBef>
                <a:spcPts val="0"/>
              </a:spcBef>
              <a:spcAft>
                <a:spcPts val="0"/>
              </a:spcAft>
              <a:buNone/>
            </a:pPr>
            <a:r>
              <a:rPr lang="zh-TW" sz="4000">
                <a:solidFill>
                  <a:srgbClr val="FFFFFF"/>
                </a:solidFill>
                <a:latin typeface="Google Sans"/>
                <a:ea typeface="Google Sans"/>
                <a:cs typeface="Google Sans"/>
                <a:sym typeface="Google Sans"/>
              </a:rPr>
              <a:t>Full bleed photo with title</a:t>
            </a:r>
            <a:endParaRPr sz="4000">
              <a:solidFill>
                <a:srgbClr val="FFFFFF"/>
              </a:solidFill>
              <a:latin typeface="Google Sans"/>
              <a:ea typeface="Google Sans"/>
              <a:cs typeface="Google Sans"/>
              <a:sym typeface="Google Sans"/>
            </a:endParaRPr>
          </a:p>
        </p:txBody>
      </p:sp>
      <p:grpSp>
        <p:nvGrpSpPr>
          <p:cNvPr id="610" name="Google Shape;610;p122"/>
          <p:cNvGrpSpPr/>
          <p:nvPr/>
        </p:nvGrpSpPr>
        <p:grpSpPr>
          <a:xfrm>
            <a:off x="6529941" y="3436217"/>
            <a:ext cx="2397900" cy="918216"/>
            <a:chOff x="6529941" y="3436217"/>
            <a:chExt cx="2397900" cy="918216"/>
          </a:xfrm>
        </p:grpSpPr>
        <p:sp>
          <p:nvSpPr>
            <p:cNvPr id="611" name="Google Shape;611;p122"/>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12" name="Google Shape;612;p122"/>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Full bleed photos are great</a:t>
              </a:r>
              <a:endParaRPr sz="1100">
                <a:latin typeface="Source Sans Pro Light"/>
                <a:ea typeface="Source Sans Pro Light"/>
                <a:cs typeface="Source Sans Pro Light"/>
                <a:sym typeface="Source Sans Pro Ligh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16" name="Shape 616"/>
        <p:cNvGrpSpPr/>
        <p:nvPr/>
      </p:nvGrpSpPr>
      <p:grpSpPr>
        <a:xfrm>
          <a:off x="0" y="0"/>
          <a:ext cx="0" cy="0"/>
          <a:chOff x="0" y="0"/>
          <a:chExt cx="0" cy="0"/>
        </a:xfrm>
      </p:grpSpPr>
      <p:pic>
        <p:nvPicPr>
          <p:cNvPr id="617" name="Google Shape;617;p123"/>
          <p:cNvPicPr preferRelativeResize="0"/>
          <p:nvPr/>
        </p:nvPicPr>
        <p:blipFill>
          <a:blip r:embed="rId3">
            <a:alphaModFix/>
          </a:blip>
          <a:stretch>
            <a:fillRect/>
          </a:stretch>
        </p:blipFill>
        <p:spPr>
          <a:xfrm>
            <a:off x="0" y="0"/>
            <a:ext cx="9144000" cy="5135880"/>
          </a:xfrm>
          <a:prstGeom prst="rect">
            <a:avLst/>
          </a:prstGeom>
          <a:noFill/>
          <a:ln>
            <a:noFill/>
          </a:ln>
        </p:spPr>
      </p:pic>
      <p:grpSp>
        <p:nvGrpSpPr>
          <p:cNvPr id="618" name="Google Shape;618;p123"/>
          <p:cNvGrpSpPr/>
          <p:nvPr/>
        </p:nvGrpSpPr>
        <p:grpSpPr>
          <a:xfrm>
            <a:off x="6529941" y="3436217"/>
            <a:ext cx="2397900" cy="918216"/>
            <a:chOff x="6529941" y="3436217"/>
            <a:chExt cx="2397900" cy="918216"/>
          </a:xfrm>
        </p:grpSpPr>
        <p:sp>
          <p:nvSpPr>
            <p:cNvPr id="619" name="Google Shape;619;p123"/>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20" name="Google Shape;620;p123"/>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Full bleed photos are great</a:t>
              </a:r>
              <a:endParaRPr sz="1100">
                <a:latin typeface="Source Sans Pro Light"/>
                <a:ea typeface="Source Sans Pro Light"/>
                <a:cs typeface="Source Sans Pro Light"/>
                <a:sym typeface="Source Sans Pro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pic>
        <p:nvPicPr>
          <p:cNvPr id="625" name="Google Shape;625;p124"/>
          <p:cNvPicPr preferRelativeResize="0"/>
          <p:nvPr/>
        </p:nvPicPr>
        <p:blipFill rotWithShape="1">
          <a:blip r:embed="rId3">
            <a:alphaModFix/>
          </a:blip>
          <a:srcRect b="0" l="23620" r="26432" t="0"/>
          <a:stretch/>
        </p:blipFill>
        <p:spPr>
          <a:xfrm>
            <a:off x="4576782" y="0"/>
            <a:ext cx="4567218" cy="5135875"/>
          </a:xfrm>
          <a:prstGeom prst="rect">
            <a:avLst/>
          </a:prstGeom>
          <a:noFill/>
          <a:ln>
            <a:noFill/>
          </a:ln>
        </p:spPr>
      </p:pic>
      <p:grpSp>
        <p:nvGrpSpPr>
          <p:cNvPr id="626" name="Google Shape;626;p124"/>
          <p:cNvGrpSpPr/>
          <p:nvPr/>
        </p:nvGrpSpPr>
        <p:grpSpPr>
          <a:xfrm>
            <a:off x="6517616" y="3639692"/>
            <a:ext cx="2397900" cy="918216"/>
            <a:chOff x="6529941" y="3436217"/>
            <a:chExt cx="2397900" cy="918216"/>
          </a:xfrm>
        </p:grpSpPr>
        <p:sp>
          <p:nvSpPr>
            <p:cNvPr id="627" name="Google Shape;627;p124"/>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28" name="Google Shape;628;p124"/>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Half screen photo slide if </a:t>
              </a:r>
              <a:br>
                <a:rPr i="1" lang="zh-TW" sz="1100">
                  <a:solidFill>
                    <a:srgbClr val="FFFFFF"/>
                  </a:solidFill>
                  <a:latin typeface="Source Sans Pro Light"/>
                  <a:ea typeface="Source Sans Pro Light"/>
                  <a:cs typeface="Source Sans Pro Light"/>
                  <a:sym typeface="Source Sans Pro Light"/>
                </a:rPr>
              </a:br>
              <a:r>
                <a:rPr i="1" lang="zh-TW" sz="1100">
                  <a:solidFill>
                    <a:srgbClr val="FFFFFF"/>
                  </a:solidFill>
                  <a:latin typeface="Source Sans Pro Light"/>
                  <a:ea typeface="Source Sans Pro Light"/>
                  <a:cs typeface="Source Sans Pro Light"/>
                  <a:sym typeface="Source Sans Pro Light"/>
                </a:rPr>
                <a:t>text is necessary</a:t>
              </a:r>
              <a:endParaRPr sz="1100">
                <a:latin typeface="Source Sans Pro Light"/>
                <a:ea typeface="Source Sans Pro Light"/>
                <a:cs typeface="Source Sans Pro Light"/>
                <a:sym typeface="Source Sans Pro Light"/>
              </a:endParaRPr>
            </a:p>
          </p:txBody>
        </p:sp>
      </p:grpSp>
      <p:sp>
        <p:nvSpPr>
          <p:cNvPr id="629" name="Google Shape;629;p124"/>
          <p:cNvSpPr txBox="1"/>
          <p:nvPr/>
        </p:nvSpPr>
        <p:spPr>
          <a:xfrm>
            <a:off x="571507" y="1521099"/>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Headline</a:t>
            </a:r>
            <a:endParaRPr sz="2400">
              <a:solidFill>
                <a:srgbClr val="3C4043"/>
              </a:solidFill>
              <a:latin typeface="Google Sans"/>
              <a:ea typeface="Google Sans"/>
              <a:cs typeface="Google Sans"/>
              <a:sym typeface="Google Sans"/>
            </a:endParaRPr>
          </a:p>
        </p:txBody>
      </p:sp>
      <p:sp>
        <p:nvSpPr>
          <p:cNvPr id="630" name="Google Shape;630;p124"/>
          <p:cNvSpPr txBox="1"/>
          <p:nvPr/>
        </p:nvSpPr>
        <p:spPr>
          <a:xfrm>
            <a:off x="571500" y="2493641"/>
            <a:ext cx="34863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a:t>
            </a:r>
            <a:endParaRPr sz="1300">
              <a:solidFill>
                <a:srgbClr val="5F6368"/>
              </a:solidFill>
              <a:latin typeface="Google Sans"/>
              <a:ea typeface="Google Sans"/>
              <a:cs typeface="Google Sans"/>
              <a:sym typeface="Google Sans"/>
            </a:endParaRPr>
          </a:p>
        </p:txBody>
      </p:sp>
      <p:sp>
        <p:nvSpPr>
          <p:cNvPr id="631" name="Google Shape;631;p124"/>
          <p:cNvSpPr txBox="1"/>
          <p:nvPr/>
        </p:nvSpPr>
        <p:spPr>
          <a:xfrm>
            <a:off x="571507" y="20283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422" name="Shape 422"/>
        <p:cNvGrpSpPr/>
        <p:nvPr/>
      </p:nvGrpSpPr>
      <p:grpSpPr>
        <a:xfrm>
          <a:off x="0" y="0"/>
          <a:ext cx="0" cy="0"/>
          <a:chOff x="0" y="0"/>
          <a:chExt cx="0" cy="0"/>
        </a:xfrm>
      </p:grpSpPr>
      <p:sp>
        <p:nvSpPr>
          <p:cNvPr id="423" name="Google Shape;423;p107"/>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zh-TW" sz="4500" u="none" cap="none" strike="noStrike">
                <a:solidFill>
                  <a:srgbClr val="FFFFFF"/>
                </a:solidFill>
                <a:latin typeface="Roboto Light"/>
                <a:ea typeface="Roboto Light"/>
                <a:cs typeface="Roboto Light"/>
                <a:sym typeface="Roboto Light"/>
              </a:rPr>
              <a:t>Intro Slides Below</a:t>
            </a:r>
            <a:endParaRPr i="0" sz="4500" u="none" cap="none" strike="noStrike">
              <a:solidFill>
                <a:srgbClr val="FFFFFF"/>
              </a:solidFill>
              <a:latin typeface="Roboto Light"/>
              <a:ea typeface="Roboto Light"/>
              <a:cs typeface="Roboto Light"/>
              <a:sym typeface="Roboto Light"/>
            </a:endParaRPr>
          </a:p>
          <a:p>
            <a:pPr indent="0" lvl="0" marL="0" marR="0" rtl="0" algn="l">
              <a:spcBef>
                <a:spcPts val="0"/>
              </a:spcBef>
              <a:spcAft>
                <a:spcPts val="0"/>
              </a:spcAft>
              <a:buNone/>
            </a:pPr>
            <a:r>
              <a:rPr lang="zh-TW" sz="900">
                <a:solidFill>
                  <a:srgbClr val="FFFFFF"/>
                </a:solidFill>
                <a:latin typeface="Roboto"/>
                <a:ea typeface="Roboto"/>
                <a:cs typeface="Roboto"/>
                <a:sym typeface="Roboto"/>
              </a:rPr>
              <a:t>(Pink slides and notes are meant for deleting)</a:t>
            </a:r>
            <a:endParaRPr sz="900">
              <a:solidFill>
                <a:srgbClr val="FFFFFF"/>
              </a:solidFill>
              <a:latin typeface="Roboto"/>
              <a:ea typeface="Roboto"/>
              <a:cs typeface="Roboto"/>
              <a:sym typeface="Roboto"/>
            </a:endParaRPr>
          </a:p>
          <a:p>
            <a:pPr indent="0" lvl="0" marL="0" marR="0" rtl="0" algn="l">
              <a:spcBef>
                <a:spcPts val="0"/>
              </a:spcBef>
              <a:spcAft>
                <a:spcPts val="0"/>
              </a:spcAft>
              <a:buNone/>
            </a:pPr>
            <a:r>
              <a:t/>
            </a:r>
            <a:endParaRPr sz="900">
              <a:solidFill>
                <a:srgbClr val="FFFFFF"/>
              </a:solidFill>
              <a:latin typeface="Roboto"/>
              <a:ea typeface="Roboto"/>
              <a:cs typeface="Roboto"/>
              <a:sym typeface="Roboto"/>
            </a:endParaRPr>
          </a:p>
          <a:p>
            <a:pPr indent="0" lvl="0" marL="0" marR="0" rtl="0" algn="l">
              <a:spcBef>
                <a:spcPts val="0"/>
              </a:spcBef>
              <a:spcAft>
                <a:spcPts val="0"/>
              </a:spcAft>
              <a:buNone/>
            </a:pPr>
            <a:r>
              <a:rPr lang="zh-TW" sz="900">
                <a:solidFill>
                  <a:srgbClr val="FFFFFF"/>
                </a:solidFill>
                <a:latin typeface="Roboto"/>
                <a:ea typeface="Roboto"/>
                <a:cs typeface="Roboto"/>
                <a:sym typeface="Roboto"/>
              </a:rPr>
              <a:t>Directions for use: Please make a copy of this before editing the doc.</a:t>
            </a:r>
            <a:endParaRPr sz="900">
              <a:solidFill>
                <a:srgbClr val="FFFFFF"/>
              </a:solidFill>
              <a:latin typeface="Roboto"/>
              <a:ea typeface="Roboto"/>
              <a:cs typeface="Roboto"/>
              <a:sym typeface="Roboto"/>
            </a:endParaRPr>
          </a:p>
          <a:p>
            <a:pPr indent="-146050" lvl="0" marL="177800" marR="0" rtl="0" algn="l">
              <a:spcBef>
                <a:spcPts val="0"/>
              </a:spcBef>
              <a:spcAft>
                <a:spcPts val="0"/>
              </a:spcAft>
              <a:buClr>
                <a:srgbClr val="FFFFFF"/>
              </a:buClr>
              <a:buSzPts val="900"/>
              <a:buFont typeface="Roboto"/>
              <a:buAutoNum type="arabicPeriod"/>
            </a:pPr>
            <a:r>
              <a:rPr lang="zh-TW" sz="900">
                <a:solidFill>
                  <a:srgbClr val="FFFFFF"/>
                </a:solidFill>
                <a:latin typeface="Roboto"/>
                <a:ea typeface="Roboto"/>
                <a:cs typeface="Roboto"/>
                <a:sym typeface="Roboto"/>
              </a:rPr>
              <a:t>Select the “File” drop down menu above</a:t>
            </a:r>
            <a:endParaRPr sz="900">
              <a:solidFill>
                <a:srgbClr val="FFFFFF"/>
              </a:solidFill>
              <a:latin typeface="Roboto"/>
              <a:ea typeface="Roboto"/>
              <a:cs typeface="Roboto"/>
              <a:sym typeface="Roboto"/>
            </a:endParaRPr>
          </a:p>
          <a:p>
            <a:pPr indent="-146050" lvl="0" marL="177800" marR="0" rtl="0" algn="l">
              <a:spcBef>
                <a:spcPts val="0"/>
              </a:spcBef>
              <a:spcAft>
                <a:spcPts val="0"/>
              </a:spcAft>
              <a:buClr>
                <a:srgbClr val="FFFFFF"/>
              </a:buClr>
              <a:buSzPts val="900"/>
              <a:buFont typeface="Roboto"/>
              <a:buAutoNum type="arabicPeriod"/>
            </a:pPr>
            <a:r>
              <a:rPr lang="zh-TW" sz="900">
                <a:solidFill>
                  <a:srgbClr val="FFFFFF"/>
                </a:solidFill>
                <a:latin typeface="Roboto"/>
                <a:ea typeface="Roboto"/>
                <a:cs typeface="Roboto"/>
                <a:sym typeface="Roboto"/>
              </a:rPr>
              <a:t>Go to “Make a copy”, select</a:t>
            </a:r>
            <a:endParaRPr sz="900">
              <a:solidFill>
                <a:srgbClr val="FFFFFF"/>
              </a:solidFill>
              <a:latin typeface="Roboto"/>
              <a:ea typeface="Roboto"/>
              <a:cs typeface="Roboto"/>
              <a:sym typeface="Roboto"/>
            </a:endParaRPr>
          </a:p>
          <a:p>
            <a:pPr indent="-146050" lvl="0" marL="177800" marR="0" rtl="0" algn="l">
              <a:spcBef>
                <a:spcPts val="0"/>
              </a:spcBef>
              <a:spcAft>
                <a:spcPts val="0"/>
              </a:spcAft>
              <a:buClr>
                <a:srgbClr val="FFFFFF"/>
              </a:buClr>
              <a:buSzPts val="900"/>
              <a:buFont typeface="Roboto"/>
              <a:buAutoNum type="arabicPeriod"/>
            </a:pPr>
            <a:r>
              <a:rPr lang="zh-TW" sz="900">
                <a:solidFill>
                  <a:srgbClr val="FFFFFF"/>
                </a:solidFill>
                <a:latin typeface="Roboto"/>
                <a:ea typeface="Roboto"/>
                <a:cs typeface="Roboto"/>
                <a:sym typeface="Roboto"/>
              </a:rPr>
              <a:t>Rename the file and save it to your Drive</a:t>
            </a:r>
            <a:endParaRPr sz="900">
              <a:solidFill>
                <a:srgbClr val="FFFFFF"/>
              </a:solidFill>
              <a:latin typeface="Roboto"/>
              <a:ea typeface="Roboto"/>
              <a:cs typeface="Roboto"/>
              <a:sym typeface="Roboto"/>
            </a:endParaRPr>
          </a:p>
          <a:p>
            <a:pPr indent="-146050" lvl="0" marL="177800" marR="0" rtl="0" algn="l">
              <a:spcBef>
                <a:spcPts val="0"/>
              </a:spcBef>
              <a:spcAft>
                <a:spcPts val="0"/>
              </a:spcAft>
              <a:buClr>
                <a:srgbClr val="FFFFFF"/>
              </a:buClr>
              <a:buSzPts val="900"/>
              <a:buFont typeface="Roboto"/>
              <a:buAutoNum type="arabicPeriod"/>
            </a:pPr>
            <a:r>
              <a:rPr lang="zh-TW" sz="900">
                <a:solidFill>
                  <a:srgbClr val="FFFFFF"/>
                </a:solidFill>
                <a:latin typeface="Roboto"/>
                <a:ea typeface="Roboto"/>
                <a:cs typeface="Roboto"/>
                <a:sym typeface="Roboto"/>
              </a:rPr>
              <a:t>Begin creating your presentation!</a:t>
            </a:r>
            <a:endParaRPr sz="900">
              <a:solidFill>
                <a:srgbClr val="FFFFFF"/>
              </a:solidFill>
              <a:latin typeface="Roboto"/>
              <a:ea typeface="Roboto"/>
              <a:cs typeface="Roboto"/>
              <a:sym typeface="Roboto"/>
            </a:endParaRPr>
          </a:p>
          <a:p>
            <a:pPr indent="0" lvl="0" marL="0" marR="0" rtl="0" algn="l">
              <a:spcBef>
                <a:spcPts val="0"/>
              </a:spcBef>
              <a:spcAft>
                <a:spcPts val="0"/>
              </a:spcAft>
              <a:buNone/>
            </a:pPr>
            <a:r>
              <a:t/>
            </a:r>
            <a:endParaRPr sz="900">
              <a:solidFill>
                <a:srgbClr val="FFFFFF"/>
              </a:solidFill>
              <a:latin typeface="Roboto"/>
              <a:ea typeface="Roboto"/>
              <a:cs typeface="Roboto"/>
              <a:sym typeface="Roboto"/>
            </a:endParaRPr>
          </a:p>
          <a:p>
            <a:pPr indent="0" lvl="0" marL="0" marR="0" rtl="0" algn="l">
              <a:spcBef>
                <a:spcPts val="0"/>
              </a:spcBef>
              <a:spcAft>
                <a:spcPts val="0"/>
              </a:spcAft>
              <a:buNone/>
            </a:pPr>
            <a:r>
              <a:t/>
            </a:r>
            <a:endParaRPr b="1" sz="1100">
              <a:solidFill>
                <a:srgbClr val="FFFFFF"/>
              </a:solidFill>
              <a:latin typeface="Roboto"/>
              <a:ea typeface="Roboto"/>
              <a:cs typeface="Roboto"/>
              <a:sym typeface="Roboto"/>
            </a:endParaRPr>
          </a:p>
          <a:p>
            <a:pPr indent="0" lvl="0" marL="0" marR="0" rtl="0" algn="l">
              <a:spcBef>
                <a:spcPts val="0"/>
              </a:spcBef>
              <a:spcAft>
                <a:spcPts val="0"/>
              </a:spcAft>
              <a:buNone/>
            </a:pPr>
            <a:r>
              <a:t/>
            </a:r>
            <a:endParaRPr sz="9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5" name="Shape 635"/>
        <p:cNvGrpSpPr/>
        <p:nvPr/>
      </p:nvGrpSpPr>
      <p:grpSpPr>
        <a:xfrm>
          <a:off x="0" y="0"/>
          <a:ext cx="0" cy="0"/>
          <a:chOff x="0" y="0"/>
          <a:chExt cx="0" cy="0"/>
        </a:xfrm>
      </p:grpSpPr>
      <p:pic>
        <p:nvPicPr>
          <p:cNvPr id="636" name="Google Shape;636;p125"/>
          <p:cNvPicPr preferRelativeResize="0"/>
          <p:nvPr/>
        </p:nvPicPr>
        <p:blipFill>
          <a:blip r:embed="rId3">
            <a:alphaModFix/>
          </a:blip>
          <a:stretch>
            <a:fillRect/>
          </a:stretch>
        </p:blipFill>
        <p:spPr>
          <a:xfrm>
            <a:off x="0" y="0"/>
            <a:ext cx="9144000" cy="5143492"/>
          </a:xfrm>
          <a:prstGeom prst="rect">
            <a:avLst/>
          </a:prstGeom>
          <a:noFill/>
          <a:ln>
            <a:noFill/>
          </a:ln>
        </p:spPr>
      </p:pic>
      <p:sp>
        <p:nvSpPr>
          <p:cNvPr id="637" name="Google Shape;637;p125"/>
          <p:cNvSpPr txBox="1"/>
          <p:nvPr/>
        </p:nvSpPr>
        <p:spPr>
          <a:xfrm>
            <a:off x="2458031" y="1668453"/>
            <a:ext cx="4418400" cy="9168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chemeClr val="lt1"/>
                </a:solidFill>
                <a:latin typeface="Google Sans"/>
                <a:ea typeface="Google Sans"/>
                <a:cs typeface="Google Sans"/>
                <a:sym typeface="Google Sans"/>
              </a:rPr>
              <a:t>“To think creatively, we must be able to look afresh at what we normally take for granted”</a:t>
            </a:r>
            <a:endParaRPr sz="2400">
              <a:solidFill>
                <a:schemeClr val="lt1"/>
              </a:solidFill>
              <a:latin typeface="Google Sans"/>
              <a:ea typeface="Google Sans"/>
              <a:cs typeface="Google Sans"/>
              <a:sym typeface="Google Sans"/>
            </a:endParaRPr>
          </a:p>
        </p:txBody>
      </p:sp>
      <p:sp>
        <p:nvSpPr>
          <p:cNvPr id="638" name="Google Shape;638;p125"/>
          <p:cNvSpPr txBox="1"/>
          <p:nvPr/>
        </p:nvSpPr>
        <p:spPr>
          <a:xfrm>
            <a:off x="2458031" y="2982359"/>
            <a:ext cx="3285000" cy="309600"/>
          </a:xfrm>
          <a:prstGeom prst="rect">
            <a:avLst/>
          </a:prstGeom>
          <a:noFill/>
          <a:ln>
            <a:noFill/>
          </a:ln>
        </p:spPr>
        <p:txBody>
          <a:bodyPr anchorCtr="0" anchor="t" bIns="57150" lIns="57150" spcFirstLastPara="1" rIns="57150" wrap="square" tIns="57150">
            <a:noAutofit/>
          </a:bodyPr>
          <a:lstStyle/>
          <a:p>
            <a:pPr indent="-247650" lvl="0" marL="292100" rtl="0" algn="l">
              <a:spcBef>
                <a:spcPts val="0"/>
              </a:spcBef>
              <a:spcAft>
                <a:spcPts val="0"/>
              </a:spcAft>
              <a:buClr>
                <a:schemeClr val="lt1"/>
              </a:buClr>
              <a:buSzPts val="1500"/>
              <a:buFont typeface="Google Sans"/>
              <a:buChar char="-"/>
            </a:pPr>
            <a:r>
              <a:rPr b="1" lang="zh-TW" sz="1500">
                <a:solidFill>
                  <a:schemeClr val="lt1"/>
                </a:solidFill>
                <a:latin typeface="Google Sans"/>
                <a:ea typeface="Google Sans"/>
                <a:cs typeface="Google Sans"/>
                <a:sym typeface="Google Sans"/>
              </a:rPr>
              <a:t>George Keller</a:t>
            </a:r>
            <a:endParaRPr b="1" sz="1500">
              <a:solidFill>
                <a:schemeClr val="lt1"/>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42" name="Shape 642"/>
        <p:cNvGrpSpPr/>
        <p:nvPr/>
      </p:nvGrpSpPr>
      <p:grpSpPr>
        <a:xfrm>
          <a:off x="0" y="0"/>
          <a:ext cx="0" cy="0"/>
          <a:chOff x="0" y="0"/>
          <a:chExt cx="0" cy="0"/>
        </a:xfrm>
      </p:grpSpPr>
      <p:sp>
        <p:nvSpPr>
          <p:cNvPr id="643" name="Google Shape;643;p126"/>
          <p:cNvSpPr/>
          <p:nvPr/>
        </p:nvSpPr>
        <p:spPr>
          <a:xfrm>
            <a:off x="6709250" y="1093125"/>
            <a:ext cx="2113200" cy="303300"/>
          </a:xfrm>
          <a:prstGeom prst="rect">
            <a:avLst/>
          </a:prstGeom>
          <a:solidFill>
            <a:schemeClr val="accent2"/>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4" name="Google Shape;644;p126"/>
          <p:cNvSpPr/>
          <p:nvPr/>
        </p:nvSpPr>
        <p:spPr>
          <a:xfrm>
            <a:off x="571500" y="1093125"/>
            <a:ext cx="6063300" cy="303300"/>
          </a:xfrm>
          <a:prstGeom prst="rect">
            <a:avLst/>
          </a:prstGeom>
          <a:solidFill>
            <a:srgbClr val="4285F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645" name="Google Shape;645;p126"/>
          <p:cNvSpPr txBox="1"/>
          <p:nvPr/>
        </p:nvSpPr>
        <p:spPr>
          <a:xfrm>
            <a:off x="571506" y="317670"/>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434343"/>
                </a:solidFill>
                <a:latin typeface="Google Sans"/>
                <a:ea typeface="Google Sans"/>
                <a:cs typeface="Google Sans"/>
                <a:sym typeface="Google Sans"/>
              </a:rPr>
              <a:t>Full Conference Day Agenda</a:t>
            </a:r>
            <a:endParaRPr sz="2400">
              <a:solidFill>
                <a:srgbClr val="434343"/>
              </a:solidFill>
              <a:latin typeface="Google Sans"/>
              <a:ea typeface="Google Sans"/>
              <a:cs typeface="Google Sans"/>
              <a:sym typeface="Google Sans"/>
            </a:endParaRPr>
          </a:p>
        </p:txBody>
      </p:sp>
      <p:sp>
        <p:nvSpPr>
          <p:cNvPr id="646" name="Google Shape;646;p126"/>
          <p:cNvSpPr txBox="1"/>
          <p:nvPr/>
        </p:nvSpPr>
        <p:spPr>
          <a:xfrm>
            <a:off x="571500" y="1093125"/>
            <a:ext cx="759000" cy="3033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300">
                <a:solidFill>
                  <a:schemeClr val="lt1"/>
                </a:solidFill>
                <a:latin typeface="Google Sans"/>
                <a:ea typeface="Google Sans"/>
                <a:cs typeface="Google Sans"/>
                <a:sym typeface="Google Sans"/>
              </a:rPr>
              <a:t>Track 1</a:t>
            </a:r>
            <a:endParaRPr sz="1300">
              <a:solidFill>
                <a:schemeClr val="lt1"/>
              </a:solidFill>
              <a:latin typeface="Google Sans"/>
              <a:ea typeface="Google Sans"/>
              <a:cs typeface="Google Sans"/>
              <a:sym typeface="Google Sans"/>
            </a:endParaRPr>
          </a:p>
        </p:txBody>
      </p:sp>
      <p:sp>
        <p:nvSpPr>
          <p:cNvPr id="647" name="Google Shape;647;p126"/>
          <p:cNvSpPr txBox="1"/>
          <p:nvPr/>
        </p:nvSpPr>
        <p:spPr>
          <a:xfrm>
            <a:off x="571500" y="1471250"/>
            <a:ext cx="635700" cy="2577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900">
                <a:solidFill>
                  <a:srgbClr val="3C4043"/>
                </a:solidFill>
                <a:latin typeface="Google Sans"/>
                <a:ea typeface="Google Sans"/>
                <a:cs typeface="Google Sans"/>
                <a:sym typeface="Google Sans"/>
              </a:rPr>
              <a:t>Time</a:t>
            </a:r>
            <a:endParaRPr sz="900">
              <a:solidFill>
                <a:srgbClr val="3C4043"/>
              </a:solidFill>
              <a:latin typeface="Google Sans"/>
              <a:ea typeface="Google Sans"/>
              <a:cs typeface="Google Sans"/>
              <a:sym typeface="Google Sans"/>
            </a:endParaRPr>
          </a:p>
        </p:txBody>
      </p:sp>
      <p:sp>
        <p:nvSpPr>
          <p:cNvPr id="648" name="Google Shape;648;p126"/>
          <p:cNvSpPr txBox="1"/>
          <p:nvPr/>
        </p:nvSpPr>
        <p:spPr>
          <a:xfrm>
            <a:off x="571500" y="1767047"/>
            <a:ext cx="635700" cy="2668200"/>
          </a:xfrm>
          <a:prstGeom prst="rect">
            <a:avLst/>
          </a:prstGeom>
          <a:noFill/>
          <a:ln>
            <a:noFill/>
          </a:ln>
        </p:spPr>
        <p:txBody>
          <a:bodyPr anchorCtr="0" anchor="t" bIns="57150" lIns="57150" spcFirstLastPara="1" rIns="57150" wrap="square" tIns="57150">
            <a:noAutofit/>
          </a:bodyPr>
          <a:lstStyle/>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9:00 AM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10:00 AM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10:50 AM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12:30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2:00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2:50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3:40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4:30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5:00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5:40 PM</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6:40 PM</a:t>
            </a:r>
            <a:endParaRPr sz="800">
              <a:solidFill>
                <a:srgbClr val="5F6368"/>
              </a:solidFill>
              <a:latin typeface="Roboto"/>
              <a:ea typeface="Roboto"/>
              <a:cs typeface="Roboto"/>
              <a:sym typeface="Roboto"/>
            </a:endParaRPr>
          </a:p>
        </p:txBody>
      </p:sp>
      <p:sp>
        <p:nvSpPr>
          <p:cNvPr id="649" name="Google Shape;649;p126"/>
          <p:cNvSpPr txBox="1"/>
          <p:nvPr/>
        </p:nvSpPr>
        <p:spPr>
          <a:xfrm>
            <a:off x="1504266" y="1471250"/>
            <a:ext cx="1250400" cy="2577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900">
                <a:solidFill>
                  <a:srgbClr val="3C4043"/>
                </a:solidFill>
                <a:latin typeface="Google Sans"/>
                <a:ea typeface="Google Sans"/>
                <a:cs typeface="Google Sans"/>
                <a:sym typeface="Google Sans"/>
              </a:rPr>
              <a:t>Activity Type</a:t>
            </a:r>
            <a:endParaRPr sz="900">
              <a:solidFill>
                <a:srgbClr val="3C4043"/>
              </a:solidFill>
              <a:latin typeface="Google Sans"/>
              <a:ea typeface="Google Sans"/>
              <a:cs typeface="Google Sans"/>
              <a:sym typeface="Google Sans"/>
            </a:endParaRPr>
          </a:p>
        </p:txBody>
      </p:sp>
      <p:sp>
        <p:nvSpPr>
          <p:cNvPr id="650" name="Google Shape;650;p126"/>
          <p:cNvSpPr txBox="1"/>
          <p:nvPr/>
        </p:nvSpPr>
        <p:spPr>
          <a:xfrm>
            <a:off x="1504266" y="1767047"/>
            <a:ext cx="1250400" cy="2668200"/>
          </a:xfrm>
          <a:prstGeom prst="rect">
            <a:avLst/>
          </a:prstGeom>
          <a:noFill/>
          <a:ln>
            <a:noFill/>
          </a:ln>
        </p:spPr>
        <p:txBody>
          <a:bodyPr anchorCtr="0" anchor="t" bIns="57150" lIns="57150" spcFirstLastPara="1" rIns="57150" wrap="square" tIns="57150">
            <a:noAutofit/>
          </a:bodyPr>
          <a:lstStyle/>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Food / Registration</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Food</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Food</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Talk</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Happy Hour</a:t>
            </a:r>
            <a:endParaRPr sz="800">
              <a:solidFill>
                <a:srgbClr val="5F6368"/>
              </a:solidFill>
              <a:latin typeface="Roboto"/>
              <a:ea typeface="Roboto"/>
              <a:cs typeface="Roboto"/>
              <a:sym typeface="Roboto"/>
            </a:endParaRPr>
          </a:p>
        </p:txBody>
      </p:sp>
      <p:sp>
        <p:nvSpPr>
          <p:cNvPr id="651" name="Google Shape;651;p126"/>
          <p:cNvSpPr txBox="1"/>
          <p:nvPr/>
        </p:nvSpPr>
        <p:spPr>
          <a:xfrm>
            <a:off x="2819563" y="1471250"/>
            <a:ext cx="1250400" cy="2577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900">
                <a:solidFill>
                  <a:srgbClr val="3C4043"/>
                </a:solidFill>
                <a:latin typeface="Google Sans"/>
                <a:ea typeface="Google Sans"/>
                <a:cs typeface="Google Sans"/>
                <a:sym typeface="Google Sans"/>
              </a:rPr>
              <a:t>Description</a:t>
            </a:r>
            <a:endParaRPr sz="900">
              <a:solidFill>
                <a:srgbClr val="3C4043"/>
              </a:solidFill>
              <a:latin typeface="Google Sans"/>
              <a:ea typeface="Google Sans"/>
              <a:cs typeface="Google Sans"/>
              <a:sym typeface="Google Sans"/>
            </a:endParaRPr>
          </a:p>
        </p:txBody>
      </p:sp>
      <p:sp>
        <p:nvSpPr>
          <p:cNvPr id="652" name="Google Shape;652;p126"/>
          <p:cNvSpPr txBox="1"/>
          <p:nvPr/>
        </p:nvSpPr>
        <p:spPr>
          <a:xfrm>
            <a:off x="2819563" y="1767047"/>
            <a:ext cx="2712600" cy="2668200"/>
          </a:xfrm>
          <a:prstGeom prst="rect">
            <a:avLst/>
          </a:prstGeom>
          <a:noFill/>
          <a:ln>
            <a:noFill/>
          </a:ln>
        </p:spPr>
        <p:txBody>
          <a:bodyPr anchorCtr="0" anchor="t" bIns="57150" lIns="57150" spcFirstLastPara="1" rIns="57150" wrap="square" tIns="57150">
            <a:noAutofit/>
          </a:bodyPr>
          <a:lstStyle/>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Registration &amp; Welcome Coffee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Introduction to Firebase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What’s new on Android P</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Lunch time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Kotlin</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Machine Learning</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Android Things</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Coffee Break / Networking</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Google Cloud Dataflow</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Hands on session: Building an app using Firebase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Closing</a:t>
            </a:r>
            <a:endParaRPr sz="800">
              <a:solidFill>
                <a:srgbClr val="5F6368"/>
              </a:solidFill>
              <a:latin typeface="Roboto"/>
              <a:ea typeface="Roboto"/>
              <a:cs typeface="Roboto"/>
              <a:sym typeface="Roboto"/>
            </a:endParaRPr>
          </a:p>
        </p:txBody>
      </p:sp>
      <p:sp>
        <p:nvSpPr>
          <p:cNvPr id="653" name="Google Shape;653;p126"/>
          <p:cNvSpPr txBox="1"/>
          <p:nvPr/>
        </p:nvSpPr>
        <p:spPr>
          <a:xfrm>
            <a:off x="5392203" y="1471250"/>
            <a:ext cx="1250400" cy="2577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900">
                <a:solidFill>
                  <a:srgbClr val="3C4043"/>
                </a:solidFill>
                <a:latin typeface="Google Sans"/>
                <a:ea typeface="Google Sans"/>
                <a:cs typeface="Google Sans"/>
                <a:sym typeface="Google Sans"/>
              </a:rPr>
              <a:t>Speaker</a:t>
            </a:r>
            <a:endParaRPr sz="900">
              <a:solidFill>
                <a:srgbClr val="3C4043"/>
              </a:solidFill>
              <a:latin typeface="Google Sans"/>
              <a:ea typeface="Google Sans"/>
              <a:cs typeface="Google Sans"/>
              <a:sym typeface="Google Sans"/>
            </a:endParaRPr>
          </a:p>
        </p:txBody>
      </p:sp>
      <p:sp>
        <p:nvSpPr>
          <p:cNvPr id="654" name="Google Shape;654;p126"/>
          <p:cNvSpPr txBox="1"/>
          <p:nvPr/>
        </p:nvSpPr>
        <p:spPr>
          <a:xfrm>
            <a:off x="5392203" y="1767047"/>
            <a:ext cx="1164300" cy="2668200"/>
          </a:xfrm>
          <a:prstGeom prst="rect">
            <a:avLst/>
          </a:prstGeom>
          <a:noFill/>
          <a:ln>
            <a:noFill/>
          </a:ln>
        </p:spPr>
        <p:txBody>
          <a:bodyPr anchorCtr="0" anchor="t" bIns="57150" lIns="57150" spcFirstLastPara="1" rIns="57150" wrap="square" tIns="57150">
            <a:noAutofit/>
          </a:bodyPr>
          <a:lstStyle/>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a:p>
            <a:pPr indent="0" lvl="0" marL="0" rtl="0" algn="l">
              <a:lnSpc>
                <a:spcPct val="200000"/>
              </a:lnSpc>
              <a:spcBef>
                <a:spcPts val="0"/>
              </a:spcBef>
              <a:spcAft>
                <a:spcPts val="0"/>
              </a:spcAft>
              <a:buNone/>
            </a:pPr>
            <a:r>
              <a:rPr lang="zh-TW" sz="800">
                <a:solidFill>
                  <a:srgbClr val="5F6368"/>
                </a:solidFill>
                <a:latin typeface="Roboto"/>
                <a:ea typeface="Roboto"/>
                <a:cs typeface="Roboto"/>
                <a:sym typeface="Roboto"/>
              </a:rPr>
              <a:t>Speaker name</a:t>
            </a:r>
            <a:endParaRPr sz="800">
              <a:solidFill>
                <a:srgbClr val="5F6368"/>
              </a:solidFill>
              <a:latin typeface="Roboto"/>
              <a:ea typeface="Roboto"/>
              <a:cs typeface="Roboto"/>
              <a:sym typeface="Roboto"/>
            </a:endParaRPr>
          </a:p>
        </p:txBody>
      </p:sp>
      <p:sp>
        <p:nvSpPr>
          <p:cNvPr id="655" name="Google Shape;655;p126"/>
          <p:cNvSpPr txBox="1"/>
          <p:nvPr/>
        </p:nvSpPr>
        <p:spPr>
          <a:xfrm>
            <a:off x="6725016" y="1093125"/>
            <a:ext cx="759000" cy="3033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300">
                <a:solidFill>
                  <a:schemeClr val="lt1"/>
                </a:solidFill>
                <a:latin typeface="Google Sans"/>
                <a:ea typeface="Google Sans"/>
                <a:cs typeface="Google Sans"/>
                <a:sym typeface="Google Sans"/>
              </a:rPr>
              <a:t>Track 2</a:t>
            </a:r>
            <a:endParaRPr sz="1300">
              <a:solidFill>
                <a:schemeClr val="lt1"/>
              </a:solidFill>
              <a:latin typeface="Google Sans"/>
              <a:ea typeface="Google Sans"/>
              <a:cs typeface="Google Sans"/>
              <a:sym typeface="Google Sans"/>
            </a:endParaRPr>
          </a:p>
        </p:txBody>
      </p:sp>
      <p:sp>
        <p:nvSpPr>
          <p:cNvPr id="656" name="Google Shape;656;p126"/>
          <p:cNvSpPr txBox="1"/>
          <p:nvPr/>
        </p:nvSpPr>
        <p:spPr>
          <a:xfrm>
            <a:off x="6709250" y="1471250"/>
            <a:ext cx="635700" cy="2577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900">
                <a:solidFill>
                  <a:srgbClr val="3C4043"/>
                </a:solidFill>
                <a:latin typeface="Google Sans"/>
                <a:ea typeface="Google Sans"/>
                <a:cs typeface="Google Sans"/>
                <a:sym typeface="Google Sans"/>
              </a:rPr>
              <a:t>Codelabs</a:t>
            </a:r>
            <a:endParaRPr sz="900">
              <a:solidFill>
                <a:srgbClr val="3C4043"/>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C4043"/>
        </a:solidFill>
      </p:bgPr>
    </p:bg>
    <p:spTree>
      <p:nvGrpSpPr>
        <p:cNvPr id="660" name="Shape 660"/>
        <p:cNvGrpSpPr/>
        <p:nvPr/>
      </p:nvGrpSpPr>
      <p:grpSpPr>
        <a:xfrm>
          <a:off x="0" y="0"/>
          <a:ext cx="0" cy="0"/>
          <a:chOff x="0" y="0"/>
          <a:chExt cx="0" cy="0"/>
        </a:xfrm>
      </p:grpSpPr>
      <p:sp>
        <p:nvSpPr>
          <p:cNvPr id="661" name="Google Shape;661;p127"/>
          <p:cNvSpPr txBox="1"/>
          <p:nvPr>
            <p:ph idx="4294967295" type="body"/>
          </p:nvPr>
        </p:nvSpPr>
        <p:spPr>
          <a:xfrm>
            <a:off x="857250" y="585438"/>
            <a:ext cx="7701300" cy="3986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rgbClr val="000000"/>
              </a:buClr>
              <a:buSzPts val="1100"/>
              <a:buFont typeface="Arial"/>
              <a:buNone/>
            </a:pPr>
            <a:r>
              <a:rPr lang="zh-TW" sz="1100">
                <a:solidFill>
                  <a:srgbClr val="4285F4"/>
                </a:solidFill>
                <a:latin typeface="Source Code Pro"/>
                <a:ea typeface="Source Code Pro"/>
                <a:cs typeface="Source Code Pro"/>
                <a:sym typeface="Source Code Pro"/>
              </a:rPr>
              <a:t>protected void</a:t>
            </a:r>
            <a:r>
              <a:rPr lang="zh-TW" sz="1100">
                <a:solidFill>
                  <a:schemeClr val="lt1"/>
                </a:solidFill>
                <a:latin typeface="Source Code Pro"/>
                <a:ea typeface="Source Code Pro"/>
                <a:cs typeface="Source Code Pro"/>
                <a:sym typeface="Source Code Pro"/>
              </a:rPr>
              <a:t> onTryUpdate(</a:t>
            </a:r>
            <a:r>
              <a:rPr lang="zh-TW" sz="1100">
                <a:solidFill>
                  <a:srgbClr val="4285F4"/>
                </a:solidFill>
                <a:latin typeface="Source Code Pro"/>
                <a:ea typeface="Source Code Pro"/>
                <a:cs typeface="Source Code Pro"/>
                <a:sym typeface="Source Code Pro"/>
              </a:rPr>
              <a:t>int</a:t>
            </a:r>
            <a:r>
              <a:rPr lang="zh-TW" sz="1100">
                <a:solidFill>
                  <a:schemeClr val="lt1"/>
                </a:solidFill>
                <a:latin typeface="Source Code Pro"/>
                <a:ea typeface="Source Code Pro"/>
                <a:cs typeface="Source Code Pro"/>
                <a:sym typeface="Source Code Pro"/>
              </a:rPr>
              <a:t> reason) </a:t>
            </a:r>
            <a:r>
              <a:rPr lang="zh-TW" sz="1100">
                <a:solidFill>
                  <a:srgbClr val="4285F4"/>
                </a:solidFill>
                <a:latin typeface="Source Code Pro"/>
                <a:ea typeface="Source Code Pro"/>
                <a:cs typeface="Source Code Pro"/>
                <a:sym typeface="Source Code Pro"/>
              </a:rPr>
              <a:t>throws</a:t>
            </a:r>
            <a:r>
              <a:rPr lang="zh-TW" sz="1100">
                <a:solidFill>
                  <a:srgbClr val="039BE5"/>
                </a:solidFill>
                <a:latin typeface="Source Code Pro"/>
                <a:ea typeface="Source Code Pro"/>
                <a:cs typeface="Source Code Pro"/>
                <a:sym typeface="Source Code Pro"/>
              </a:rPr>
              <a:t> </a:t>
            </a:r>
            <a:r>
              <a:rPr lang="zh-TW" sz="1100">
                <a:solidFill>
                  <a:schemeClr val="accent2"/>
                </a:solidFill>
                <a:latin typeface="Source Code Pro"/>
                <a:ea typeface="Source Code Pro"/>
                <a:cs typeface="Source Code Pro"/>
                <a:sym typeface="Source Code Pro"/>
              </a:rPr>
              <a:t>RetryException</a:t>
            </a:r>
            <a:r>
              <a:rPr lang="zh-TW" sz="1100">
                <a:solidFill>
                  <a:schemeClr val="lt1"/>
                </a:solidFill>
                <a:latin typeface="Source Code Pro"/>
                <a:ea typeface="Source Code Pro"/>
                <a:cs typeface="Source Code Pro"/>
                <a:sym typeface="Source Code Pro"/>
              </a:rPr>
              <a:t> {</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 Do some awesome stuff</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a:t>
            </a:r>
            <a:r>
              <a:rPr lang="zh-TW" sz="1100">
                <a:solidFill>
                  <a:srgbClr val="039BE5"/>
                </a:solidFill>
                <a:latin typeface="Source Code Pro"/>
                <a:ea typeface="Source Code Pro"/>
                <a:cs typeface="Source Code Pro"/>
                <a:sym typeface="Source Code Pro"/>
              </a:rPr>
              <a:t> </a:t>
            </a:r>
            <a:r>
              <a:rPr lang="zh-TW" sz="1100">
                <a:solidFill>
                  <a:srgbClr val="4285F4"/>
                </a:solidFill>
                <a:latin typeface="Source Code Pro"/>
                <a:ea typeface="Source Code Pro"/>
                <a:cs typeface="Source Code Pro"/>
                <a:sym typeface="Source Code Pro"/>
              </a:rPr>
              <a:t>int</a:t>
            </a:r>
            <a:r>
              <a:rPr lang="zh-TW" sz="1100">
                <a:solidFill>
                  <a:schemeClr val="lt1"/>
                </a:solidFill>
                <a:latin typeface="Source Code Pro"/>
                <a:ea typeface="Source Code Pro"/>
                <a:cs typeface="Source Code Pro"/>
                <a:sym typeface="Source Code Pro"/>
              </a:rPr>
              <a:t> foo = </a:t>
            </a:r>
            <a:r>
              <a:rPr lang="zh-TW" sz="1100">
                <a:solidFill>
                  <a:schemeClr val="accent6"/>
                </a:solidFill>
                <a:latin typeface="Source Code Pro"/>
                <a:ea typeface="Source Code Pro"/>
                <a:cs typeface="Source Code Pro"/>
                <a:sym typeface="Source Code Pro"/>
              </a:rPr>
              <a:t>15</a:t>
            </a:r>
            <a:r>
              <a:rPr lang="zh-TW" sz="1100">
                <a:solidFill>
                  <a:schemeClr val="lt1"/>
                </a:solidFill>
                <a:latin typeface="Source Code Pro"/>
                <a:ea typeface="Source Code Pro"/>
                <a:cs typeface="Source Code Pro"/>
                <a:sym typeface="Source Code Pro"/>
              </a:rPr>
              <a:t>;</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publishArtwork(</a:t>
            </a:r>
            <a:r>
              <a:rPr lang="zh-TW" sz="1100">
                <a:solidFill>
                  <a:srgbClr val="4285F4"/>
                </a:solidFill>
                <a:latin typeface="Source Code Pro"/>
                <a:ea typeface="Source Code Pro"/>
                <a:cs typeface="Source Code Pro"/>
                <a:sym typeface="Source Code Pro"/>
              </a:rPr>
              <a:t>new</a:t>
            </a:r>
            <a:r>
              <a:rPr lang="zh-TW" sz="1100">
                <a:solidFill>
                  <a:schemeClr val="lt1"/>
                </a:solidFill>
                <a:latin typeface="Source Code Pro"/>
                <a:ea typeface="Source Code Pro"/>
                <a:cs typeface="Source Code Pro"/>
                <a:sym typeface="Source Code Pro"/>
              </a:rPr>
              <a:t> </a:t>
            </a:r>
            <a:r>
              <a:rPr lang="zh-TW" sz="1100">
                <a:solidFill>
                  <a:schemeClr val="accent6"/>
                </a:solidFill>
                <a:latin typeface="Source Code Pro"/>
                <a:ea typeface="Source Code Pro"/>
                <a:cs typeface="Source Code Pro"/>
                <a:sym typeface="Source Code Pro"/>
              </a:rPr>
              <a:t>Artwork.Builder</a:t>
            </a:r>
            <a:r>
              <a:rPr lang="zh-TW" sz="1100">
                <a:solidFill>
                  <a:schemeClr val="lt1"/>
                </a:solidFill>
                <a:latin typeface="Source Code Pro"/>
                <a:ea typeface="Source Code Pro"/>
                <a:cs typeface="Source Code Pro"/>
                <a:sym typeface="Source Code Pro"/>
              </a:rPr>
              <a:t>()</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.title(photo.name)</a:t>
            </a:r>
            <a:endParaRPr sz="1100">
              <a:solidFill>
                <a:srgbClr val="4285F4"/>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t/>
            </a:r>
            <a:endParaRPr sz="1100">
              <a:solidFill>
                <a:srgbClr val="4285F4"/>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.image</a:t>
            </a:r>
            <a:r>
              <a:rPr lang="zh-TW" sz="1100">
                <a:solidFill>
                  <a:schemeClr val="accent2"/>
                </a:solidFill>
                <a:latin typeface="Source Code Pro"/>
                <a:ea typeface="Source Code Pro"/>
                <a:cs typeface="Source Code Pro"/>
                <a:sym typeface="Source Code Pro"/>
              </a:rPr>
              <a:t>Uri</a:t>
            </a:r>
            <a:r>
              <a:rPr lang="zh-TW" sz="1100">
                <a:solidFill>
                  <a:schemeClr val="lt1"/>
                </a:solidFill>
                <a:latin typeface="Source Code Pro"/>
                <a:ea typeface="Source Code Pro"/>
                <a:cs typeface="Source Code Pro"/>
                <a:sym typeface="Source Code Pro"/>
              </a:rPr>
              <a:t>(Uri.parse(photo.image_url))</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.viewIntent(</a:t>
            </a:r>
            <a:r>
              <a:rPr lang="zh-TW" sz="1100">
                <a:solidFill>
                  <a:srgbClr val="4285F4"/>
                </a:solidFill>
                <a:latin typeface="Source Code Pro"/>
                <a:ea typeface="Source Code Pro"/>
                <a:cs typeface="Source Code Pro"/>
                <a:sym typeface="Source Code Pro"/>
              </a:rPr>
              <a:t>new</a:t>
            </a:r>
            <a:r>
              <a:rPr lang="zh-TW" sz="1100">
                <a:solidFill>
                  <a:schemeClr val="lt1"/>
                </a:solidFill>
                <a:latin typeface="Source Code Pro"/>
                <a:ea typeface="Source Code Pro"/>
                <a:cs typeface="Source Code Pro"/>
                <a:sym typeface="Source Code Pro"/>
              </a:rPr>
              <a:t> </a:t>
            </a:r>
            <a:r>
              <a:rPr lang="zh-TW" sz="1100">
                <a:solidFill>
                  <a:schemeClr val="accent2"/>
                </a:solidFill>
                <a:latin typeface="Source Code Pro"/>
                <a:ea typeface="Source Code Pro"/>
                <a:cs typeface="Source Code Pro"/>
                <a:sym typeface="Source Code Pro"/>
              </a:rPr>
              <a:t>Intent</a:t>
            </a:r>
            <a:r>
              <a:rPr lang="zh-TW" sz="1100">
                <a:solidFill>
                  <a:schemeClr val="lt1"/>
                </a:solidFill>
                <a:latin typeface="Source Code Pro"/>
                <a:ea typeface="Source Code Pro"/>
                <a:cs typeface="Source Code Pro"/>
                <a:sym typeface="Source Code Pro"/>
              </a:rPr>
              <a:t>(</a:t>
            </a:r>
            <a:r>
              <a:rPr lang="zh-TW" sz="1100">
                <a:solidFill>
                  <a:schemeClr val="accent2"/>
                </a:solidFill>
                <a:latin typeface="Source Code Pro"/>
                <a:ea typeface="Source Code Pro"/>
                <a:cs typeface="Source Code Pro"/>
                <a:sym typeface="Source Code Pro"/>
              </a:rPr>
              <a:t>Intent</a:t>
            </a:r>
            <a:r>
              <a:rPr lang="zh-TW" sz="1100">
                <a:solidFill>
                  <a:schemeClr val="lt1"/>
                </a:solidFill>
                <a:latin typeface="Source Code Pro"/>
                <a:ea typeface="Source Code Pro"/>
                <a:cs typeface="Source Code Pro"/>
                <a:sym typeface="Source Code Pro"/>
              </a:rPr>
              <a:t>.ACTION_VIEW,</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a:t>
            </a:r>
            <a:r>
              <a:rPr lang="zh-TW" sz="1100">
                <a:solidFill>
                  <a:schemeClr val="accent2"/>
                </a:solidFill>
                <a:latin typeface="Source Code Pro"/>
                <a:ea typeface="Source Code Pro"/>
                <a:cs typeface="Source Code Pro"/>
                <a:sym typeface="Source Code Pro"/>
              </a:rPr>
              <a:t>Uri</a:t>
            </a:r>
            <a:r>
              <a:rPr lang="zh-TW" sz="1100">
                <a:solidFill>
                  <a:schemeClr val="lt1"/>
                </a:solidFill>
                <a:latin typeface="Source Code Pro"/>
                <a:ea typeface="Source Code Pro"/>
                <a:cs typeface="Source Code Pro"/>
                <a:sym typeface="Source Code Pro"/>
              </a:rPr>
              <a:t>.parse(“</a:t>
            </a:r>
            <a:r>
              <a:rPr lang="zh-TW" sz="1100">
                <a:solidFill>
                  <a:schemeClr val="accent6"/>
                </a:solidFill>
                <a:latin typeface="Source Code Pro"/>
                <a:ea typeface="Source Code Pro"/>
                <a:cs typeface="Source Code Pro"/>
                <a:sym typeface="Source Code Pro"/>
              </a:rPr>
              <a:t>http://500px.com/photo/</a:t>
            </a:r>
            <a:r>
              <a:rPr lang="zh-TW" sz="1100">
                <a:solidFill>
                  <a:schemeClr val="lt1"/>
                </a:solidFill>
                <a:latin typeface="Source Code Pro"/>
                <a:ea typeface="Source Code Pro"/>
                <a:cs typeface="Source Code Pro"/>
                <a:sym typeface="Source Code Pro"/>
              </a:rPr>
              <a:t>" + photo.id)))</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.build());</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    scheduleUpdate(</a:t>
            </a:r>
            <a:r>
              <a:rPr lang="zh-TW" sz="1100">
                <a:solidFill>
                  <a:srgbClr val="EA4335"/>
                </a:solidFill>
                <a:latin typeface="Source Code Pro"/>
                <a:ea typeface="Source Code Pro"/>
                <a:cs typeface="Source Code Pro"/>
                <a:sym typeface="Source Code Pro"/>
              </a:rPr>
              <a:t>System.</a:t>
            </a:r>
            <a:r>
              <a:rPr lang="zh-TW" sz="1100">
                <a:solidFill>
                  <a:schemeClr val="lt1"/>
                </a:solidFill>
                <a:latin typeface="Source Code Pro"/>
                <a:ea typeface="Source Code Pro"/>
                <a:cs typeface="Source Code Pro"/>
                <a:sym typeface="Source Code Pro"/>
              </a:rPr>
              <a:t>currentTimeMillis() + ROTATE_TIME_MILLIS);</a:t>
            </a:r>
            <a:endParaRPr sz="1100">
              <a:solidFill>
                <a:schemeClr val="lt1"/>
              </a:solidFill>
              <a:latin typeface="Source Code Pro"/>
              <a:ea typeface="Source Code Pro"/>
              <a:cs typeface="Source Code Pro"/>
              <a:sym typeface="Source Code Pro"/>
            </a:endParaRPr>
          </a:p>
          <a:p>
            <a:pPr indent="0" lvl="0" marL="0" rtl="0" algn="l">
              <a:lnSpc>
                <a:spcPct val="120000"/>
              </a:lnSpc>
              <a:spcBef>
                <a:spcPts val="0"/>
              </a:spcBef>
              <a:spcAft>
                <a:spcPts val="0"/>
              </a:spcAft>
              <a:buClr>
                <a:srgbClr val="000000"/>
              </a:buClr>
              <a:buSzPts val="1100"/>
              <a:buFont typeface="Arial"/>
              <a:buNone/>
            </a:pPr>
            <a:r>
              <a:rPr lang="zh-TW" sz="1100">
                <a:solidFill>
                  <a:schemeClr val="lt1"/>
                </a:solidFill>
                <a:latin typeface="Source Code Pro"/>
                <a:ea typeface="Source Code Pro"/>
                <a:cs typeface="Source Code Pro"/>
                <a:sym typeface="Source Code Pro"/>
              </a:rPr>
              <a:t>}</a:t>
            </a:r>
            <a:endParaRPr sz="1100">
              <a:solidFill>
                <a:schemeClr val="lt1"/>
              </a:solidFill>
              <a:latin typeface="Source Code Pro"/>
              <a:ea typeface="Source Code Pro"/>
              <a:cs typeface="Source Code Pro"/>
              <a:sym typeface="Source Code Pro"/>
            </a:endParaRPr>
          </a:p>
          <a:p>
            <a:pPr indent="0" lvl="0" marL="0" rtl="0" algn="l">
              <a:lnSpc>
                <a:spcPct val="100000"/>
              </a:lnSpc>
              <a:spcBef>
                <a:spcPts val="0"/>
              </a:spcBef>
              <a:spcAft>
                <a:spcPts val="0"/>
              </a:spcAft>
              <a:buClr>
                <a:schemeClr val="dk1"/>
              </a:buClr>
              <a:buSzPts val="1100"/>
              <a:buFont typeface="Arial"/>
              <a:buNone/>
            </a:pPr>
            <a:r>
              <a:t/>
            </a:r>
            <a:endParaRPr sz="900">
              <a:solidFill>
                <a:srgbClr val="039BE5"/>
              </a:solidFill>
              <a:latin typeface="Roboto Mono"/>
              <a:ea typeface="Roboto Mono"/>
              <a:cs typeface="Roboto Mono"/>
              <a:sym typeface="Roboto Mono"/>
            </a:endParaRPr>
          </a:p>
          <a:p>
            <a:pPr indent="0" lvl="0" marL="0" rtl="0" algn="l">
              <a:lnSpc>
                <a:spcPct val="100000"/>
              </a:lnSpc>
              <a:spcBef>
                <a:spcPts val="1600"/>
              </a:spcBef>
              <a:spcAft>
                <a:spcPts val="1600"/>
              </a:spcAft>
              <a:buClr>
                <a:schemeClr val="dk1"/>
              </a:buClr>
              <a:buSzPts val="1100"/>
              <a:buFont typeface="Arial"/>
              <a:buNone/>
            </a:pPr>
            <a:r>
              <a:t/>
            </a:r>
            <a:endParaRPr sz="900">
              <a:solidFill>
                <a:srgbClr val="039BE5"/>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pic>
        <p:nvPicPr>
          <p:cNvPr id="666" name="Google Shape;666;p128"/>
          <p:cNvPicPr preferRelativeResize="0"/>
          <p:nvPr/>
        </p:nvPicPr>
        <p:blipFill>
          <a:blip r:embed="rId3">
            <a:alphaModFix/>
          </a:blip>
          <a:stretch>
            <a:fillRect/>
          </a:stretch>
        </p:blipFill>
        <p:spPr>
          <a:xfrm>
            <a:off x="5618175" y="113301"/>
            <a:ext cx="2440624" cy="4815277"/>
          </a:xfrm>
          <a:prstGeom prst="rect">
            <a:avLst/>
          </a:prstGeom>
          <a:noFill/>
          <a:ln>
            <a:noFill/>
          </a:ln>
        </p:spPr>
      </p:pic>
      <p:grpSp>
        <p:nvGrpSpPr>
          <p:cNvPr id="667" name="Google Shape;667;p128"/>
          <p:cNvGrpSpPr/>
          <p:nvPr/>
        </p:nvGrpSpPr>
        <p:grpSpPr>
          <a:xfrm>
            <a:off x="6517616" y="3700417"/>
            <a:ext cx="2397900" cy="918216"/>
            <a:chOff x="6529941" y="3436217"/>
            <a:chExt cx="2397900" cy="918216"/>
          </a:xfrm>
        </p:grpSpPr>
        <p:sp>
          <p:nvSpPr>
            <p:cNvPr id="668" name="Google Shape;668;p128"/>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69" name="Google Shape;669;p128"/>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Send screenshot to back</a:t>
              </a:r>
              <a:endParaRPr sz="1100">
                <a:latin typeface="Source Sans Pro Light"/>
                <a:ea typeface="Source Sans Pro Light"/>
                <a:cs typeface="Source Sans Pro Light"/>
                <a:sym typeface="Source Sans Pro Light"/>
              </a:endParaRPr>
            </a:p>
          </p:txBody>
        </p:sp>
      </p:grpSp>
      <p:sp>
        <p:nvSpPr>
          <p:cNvPr id="670" name="Google Shape;670;p128"/>
          <p:cNvSpPr txBox="1"/>
          <p:nvPr/>
        </p:nvSpPr>
        <p:spPr>
          <a:xfrm>
            <a:off x="571507" y="1521099"/>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Headline</a:t>
            </a:r>
            <a:endParaRPr sz="2400">
              <a:solidFill>
                <a:srgbClr val="3C4043"/>
              </a:solidFill>
              <a:latin typeface="Google Sans"/>
              <a:ea typeface="Google Sans"/>
              <a:cs typeface="Google Sans"/>
              <a:sym typeface="Google Sans"/>
            </a:endParaRPr>
          </a:p>
        </p:txBody>
      </p:sp>
      <p:sp>
        <p:nvSpPr>
          <p:cNvPr id="671" name="Google Shape;671;p128"/>
          <p:cNvSpPr txBox="1"/>
          <p:nvPr/>
        </p:nvSpPr>
        <p:spPr>
          <a:xfrm>
            <a:off x="571500" y="2493641"/>
            <a:ext cx="34863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a:t>
            </a:r>
            <a:endParaRPr sz="1300">
              <a:solidFill>
                <a:srgbClr val="5F6368"/>
              </a:solidFill>
              <a:latin typeface="Google Sans"/>
              <a:ea typeface="Google Sans"/>
              <a:cs typeface="Google Sans"/>
              <a:sym typeface="Google Sans"/>
            </a:endParaRPr>
          </a:p>
        </p:txBody>
      </p:sp>
      <p:sp>
        <p:nvSpPr>
          <p:cNvPr id="672" name="Google Shape;672;p128"/>
          <p:cNvSpPr txBox="1"/>
          <p:nvPr/>
        </p:nvSpPr>
        <p:spPr>
          <a:xfrm>
            <a:off x="571507" y="20283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pic>
        <p:nvPicPr>
          <p:cNvPr id="677" name="Google Shape;677;p129"/>
          <p:cNvPicPr preferRelativeResize="0"/>
          <p:nvPr/>
        </p:nvPicPr>
        <p:blipFill>
          <a:blip r:embed="rId3">
            <a:alphaModFix/>
          </a:blip>
          <a:stretch>
            <a:fillRect/>
          </a:stretch>
        </p:blipFill>
        <p:spPr>
          <a:xfrm>
            <a:off x="5510250" y="686950"/>
            <a:ext cx="2721575" cy="3887974"/>
          </a:xfrm>
          <a:prstGeom prst="rect">
            <a:avLst/>
          </a:prstGeom>
          <a:noFill/>
          <a:ln>
            <a:noFill/>
          </a:ln>
        </p:spPr>
      </p:pic>
      <p:grpSp>
        <p:nvGrpSpPr>
          <p:cNvPr id="678" name="Google Shape;678;p129"/>
          <p:cNvGrpSpPr/>
          <p:nvPr/>
        </p:nvGrpSpPr>
        <p:grpSpPr>
          <a:xfrm>
            <a:off x="6570791" y="4091567"/>
            <a:ext cx="2397900" cy="918216"/>
            <a:chOff x="6529941" y="3436217"/>
            <a:chExt cx="2397900" cy="918216"/>
          </a:xfrm>
        </p:grpSpPr>
        <p:sp>
          <p:nvSpPr>
            <p:cNvPr id="679" name="Google Shape;679;p129"/>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80" name="Google Shape;680;p129"/>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Use crop image tool to crop to a </a:t>
              </a:r>
              <a:br>
                <a:rPr i="1" lang="zh-TW" sz="1100">
                  <a:solidFill>
                    <a:srgbClr val="FFFFFF"/>
                  </a:solidFill>
                  <a:latin typeface="Source Sans Pro Light"/>
                  <a:ea typeface="Source Sans Pro Light"/>
                  <a:cs typeface="Source Sans Pro Light"/>
                  <a:sym typeface="Source Sans Pro Light"/>
                </a:rPr>
              </a:br>
              <a:r>
                <a:rPr i="1" lang="zh-TW" sz="1100">
                  <a:solidFill>
                    <a:srgbClr val="FFFFFF"/>
                  </a:solidFill>
                  <a:latin typeface="Source Sans Pro Light"/>
                  <a:ea typeface="Source Sans Pro Light"/>
                  <a:cs typeface="Source Sans Pro Light"/>
                  <a:sym typeface="Source Sans Pro Light"/>
                </a:rPr>
                <a:t>circle shape. </a:t>
              </a:r>
              <a:r>
                <a:rPr i="1" lang="zh-TW" sz="1100">
                  <a:solidFill>
                    <a:schemeClr val="lt1"/>
                  </a:solidFill>
                  <a:latin typeface="Source Sans Pro Light"/>
                  <a:ea typeface="Source Sans Pro Light"/>
                  <a:cs typeface="Source Sans Pro Light"/>
                  <a:sym typeface="Source Sans Pro Light"/>
                </a:rPr>
                <a:t>Send screenshot to back. </a:t>
              </a:r>
              <a:endParaRPr sz="1100">
                <a:latin typeface="Source Sans Pro Light"/>
                <a:ea typeface="Source Sans Pro Light"/>
                <a:cs typeface="Source Sans Pro Light"/>
                <a:sym typeface="Source Sans Pro Light"/>
              </a:endParaRPr>
            </a:p>
          </p:txBody>
        </p:sp>
      </p:grpSp>
      <p:sp>
        <p:nvSpPr>
          <p:cNvPr id="681" name="Google Shape;681;p129"/>
          <p:cNvSpPr txBox="1"/>
          <p:nvPr/>
        </p:nvSpPr>
        <p:spPr>
          <a:xfrm>
            <a:off x="571507" y="1521099"/>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Headline</a:t>
            </a:r>
            <a:endParaRPr sz="2400">
              <a:solidFill>
                <a:srgbClr val="3C4043"/>
              </a:solidFill>
              <a:latin typeface="Google Sans"/>
              <a:ea typeface="Google Sans"/>
              <a:cs typeface="Google Sans"/>
              <a:sym typeface="Google Sans"/>
            </a:endParaRPr>
          </a:p>
        </p:txBody>
      </p:sp>
      <p:sp>
        <p:nvSpPr>
          <p:cNvPr id="682" name="Google Shape;682;p129"/>
          <p:cNvSpPr txBox="1"/>
          <p:nvPr/>
        </p:nvSpPr>
        <p:spPr>
          <a:xfrm>
            <a:off x="571500" y="2493641"/>
            <a:ext cx="34863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a:t>
            </a:r>
            <a:endParaRPr sz="1300">
              <a:solidFill>
                <a:srgbClr val="5F6368"/>
              </a:solidFill>
              <a:latin typeface="Google Sans"/>
              <a:ea typeface="Google Sans"/>
              <a:cs typeface="Google Sans"/>
              <a:sym typeface="Google Sans"/>
            </a:endParaRPr>
          </a:p>
        </p:txBody>
      </p:sp>
      <p:sp>
        <p:nvSpPr>
          <p:cNvPr id="683" name="Google Shape;683;p129"/>
          <p:cNvSpPr txBox="1"/>
          <p:nvPr/>
        </p:nvSpPr>
        <p:spPr>
          <a:xfrm>
            <a:off x="571507" y="20283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pic>
        <p:nvPicPr>
          <p:cNvPr id="688" name="Google Shape;688;p130"/>
          <p:cNvPicPr preferRelativeResize="0"/>
          <p:nvPr/>
        </p:nvPicPr>
        <p:blipFill>
          <a:blip r:embed="rId3">
            <a:alphaModFix/>
          </a:blip>
          <a:stretch>
            <a:fillRect/>
          </a:stretch>
        </p:blipFill>
        <p:spPr>
          <a:xfrm>
            <a:off x="5162375" y="162610"/>
            <a:ext cx="3436827" cy="4818279"/>
          </a:xfrm>
          <a:prstGeom prst="rect">
            <a:avLst/>
          </a:prstGeom>
          <a:noFill/>
          <a:ln>
            <a:noFill/>
          </a:ln>
        </p:spPr>
      </p:pic>
      <p:grpSp>
        <p:nvGrpSpPr>
          <p:cNvPr id="689" name="Google Shape;689;p130"/>
          <p:cNvGrpSpPr/>
          <p:nvPr/>
        </p:nvGrpSpPr>
        <p:grpSpPr>
          <a:xfrm>
            <a:off x="6517616" y="3639692"/>
            <a:ext cx="2397900" cy="918216"/>
            <a:chOff x="6529941" y="3436217"/>
            <a:chExt cx="2397900" cy="918216"/>
          </a:xfrm>
        </p:grpSpPr>
        <p:sp>
          <p:nvSpPr>
            <p:cNvPr id="690" name="Google Shape;690;p130"/>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691" name="Google Shape;691;p130"/>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Send screenshot to back</a:t>
              </a:r>
              <a:endParaRPr sz="1100">
                <a:latin typeface="Source Sans Pro Light"/>
                <a:ea typeface="Source Sans Pro Light"/>
                <a:cs typeface="Source Sans Pro Light"/>
                <a:sym typeface="Source Sans Pro Light"/>
              </a:endParaRPr>
            </a:p>
          </p:txBody>
        </p:sp>
      </p:grpSp>
      <p:sp>
        <p:nvSpPr>
          <p:cNvPr id="692" name="Google Shape;692;p130"/>
          <p:cNvSpPr txBox="1"/>
          <p:nvPr/>
        </p:nvSpPr>
        <p:spPr>
          <a:xfrm>
            <a:off x="571507" y="1521099"/>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Headline</a:t>
            </a:r>
            <a:endParaRPr sz="2400">
              <a:solidFill>
                <a:srgbClr val="3C4043"/>
              </a:solidFill>
              <a:latin typeface="Google Sans"/>
              <a:ea typeface="Google Sans"/>
              <a:cs typeface="Google Sans"/>
              <a:sym typeface="Google Sans"/>
            </a:endParaRPr>
          </a:p>
        </p:txBody>
      </p:sp>
      <p:sp>
        <p:nvSpPr>
          <p:cNvPr id="693" name="Google Shape;693;p130"/>
          <p:cNvSpPr txBox="1"/>
          <p:nvPr/>
        </p:nvSpPr>
        <p:spPr>
          <a:xfrm>
            <a:off x="571500" y="2493641"/>
            <a:ext cx="34863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a:t>
            </a:r>
            <a:endParaRPr sz="1300">
              <a:solidFill>
                <a:srgbClr val="5F6368"/>
              </a:solidFill>
              <a:latin typeface="Google Sans"/>
              <a:ea typeface="Google Sans"/>
              <a:cs typeface="Google Sans"/>
              <a:sym typeface="Google Sans"/>
            </a:endParaRPr>
          </a:p>
        </p:txBody>
      </p:sp>
      <p:sp>
        <p:nvSpPr>
          <p:cNvPr id="694" name="Google Shape;694;p130"/>
          <p:cNvSpPr txBox="1"/>
          <p:nvPr/>
        </p:nvSpPr>
        <p:spPr>
          <a:xfrm>
            <a:off x="571507" y="20283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descr="chromebook.png" id="699" name="Google Shape;699;p131"/>
          <p:cNvPicPr preferRelativeResize="0"/>
          <p:nvPr/>
        </p:nvPicPr>
        <p:blipFill>
          <a:blip r:embed="rId3">
            <a:alphaModFix/>
          </a:blip>
          <a:stretch>
            <a:fillRect/>
          </a:stretch>
        </p:blipFill>
        <p:spPr>
          <a:xfrm>
            <a:off x="4810806" y="1006475"/>
            <a:ext cx="4122124" cy="3130547"/>
          </a:xfrm>
          <a:prstGeom prst="rect">
            <a:avLst/>
          </a:prstGeom>
          <a:noFill/>
          <a:ln>
            <a:noFill/>
          </a:ln>
        </p:spPr>
      </p:pic>
      <p:grpSp>
        <p:nvGrpSpPr>
          <p:cNvPr id="700" name="Google Shape;700;p131"/>
          <p:cNvGrpSpPr/>
          <p:nvPr/>
        </p:nvGrpSpPr>
        <p:grpSpPr>
          <a:xfrm>
            <a:off x="6517616" y="3536458"/>
            <a:ext cx="2397900" cy="918216"/>
            <a:chOff x="6529941" y="3436217"/>
            <a:chExt cx="2397900" cy="918216"/>
          </a:xfrm>
        </p:grpSpPr>
        <p:sp>
          <p:nvSpPr>
            <p:cNvPr id="701" name="Google Shape;701;p131"/>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702" name="Google Shape;702;p131"/>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Send screenshot to back</a:t>
              </a:r>
              <a:endParaRPr sz="1100">
                <a:latin typeface="Source Sans Pro Light"/>
                <a:ea typeface="Source Sans Pro Light"/>
                <a:cs typeface="Source Sans Pro Light"/>
                <a:sym typeface="Source Sans Pro Light"/>
              </a:endParaRPr>
            </a:p>
          </p:txBody>
        </p:sp>
      </p:grpSp>
      <p:sp>
        <p:nvSpPr>
          <p:cNvPr id="703" name="Google Shape;703;p131"/>
          <p:cNvSpPr txBox="1"/>
          <p:nvPr/>
        </p:nvSpPr>
        <p:spPr>
          <a:xfrm>
            <a:off x="571507" y="1521099"/>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2400">
                <a:solidFill>
                  <a:srgbClr val="3C4043"/>
                </a:solidFill>
                <a:latin typeface="Google Sans"/>
                <a:ea typeface="Google Sans"/>
                <a:cs typeface="Google Sans"/>
                <a:sym typeface="Google Sans"/>
              </a:rPr>
              <a:t>This is a Headline</a:t>
            </a:r>
            <a:endParaRPr sz="2400">
              <a:solidFill>
                <a:srgbClr val="3C4043"/>
              </a:solidFill>
              <a:latin typeface="Google Sans"/>
              <a:ea typeface="Google Sans"/>
              <a:cs typeface="Google Sans"/>
              <a:sym typeface="Google Sans"/>
            </a:endParaRPr>
          </a:p>
        </p:txBody>
      </p:sp>
      <p:sp>
        <p:nvSpPr>
          <p:cNvPr id="704" name="Google Shape;704;p131"/>
          <p:cNvSpPr txBox="1"/>
          <p:nvPr/>
        </p:nvSpPr>
        <p:spPr>
          <a:xfrm>
            <a:off x="571500" y="2493641"/>
            <a:ext cx="3486300" cy="11286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300">
                <a:solidFill>
                  <a:srgbClr val="5F6368"/>
                </a:solidFill>
                <a:latin typeface="Google Sans"/>
                <a:ea typeface="Google Sans"/>
                <a:cs typeface="Google Sans"/>
                <a:sym typeface="Google Sans"/>
              </a:rPr>
              <a:t>Lorem ipsum dolor sit amet, consectetur adipiscing elit. Nulla nunc est, egestas a </a:t>
            </a:r>
            <a:r>
              <a:rPr lang="zh-TW" sz="1300">
                <a:solidFill>
                  <a:srgbClr val="5F6368"/>
                </a:solidFill>
                <a:latin typeface="Google Sans"/>
                <a:ea typeface="Google Sans"/>
                <a:cs typeface="Google Sans"/>
                <a:sym typeface="Google Sans"/>
              </a:rPr>
              <a:t>placerat</a:t>
            </a:r>
            <a:r>
              <a:rPr lang="zh-TW" sz="1300">
                <a:solidFill>
                  <a:srgbClr val="5F6368"/>
                </a:solidFill>
                <a:latin typeface="Google Sans"/>
                <a:ea typeface="Google Sans"/>
                <a:cs typeface="Google Sans"/>
                <a:sym typeface="Google Sans"/>
              </a:rPr>
              <a:t> aliquam, fermentum sit amet mauris. Nulla accumsan ornare nulla sit amet sagittis. </a:t>
            </a:r>
            <a:endParaRPr sz="1300">
              <a:solidFill>
                <a:srgbClr val="5F6368"/>
              </a:solidFill>
              <a:latin typeface="Google Sans"/>
              <a:ea typeface="Google Sans"/>
              <a:cs typeface="Google Sans"/>
              <a:sym typeface="Google Sans"/>
            </a:endParaRPr>
          </a:p>
        </p:txBody>
      </p:sp>
      <p:sp>
        <p:nvSpPr>
          <p:cNvPr id="705" name="Google Shape;705;p131"/>
          <p:cNvSpPr txBox="1"/>
          <p:nvPr/>
        </p:nvSpPr>
        <p:spPr>
          <a:xfrm>
            <a:off x="571507" y="202831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descr="chromebook.png" id="710" name="Google Shape;710;p132"/>
          <p:cNvPicPr preferRelativeResize="0"/>
          <p:nvPr/>
        </p:nvPicPr>
        <p:blipFill>
          <a:blip r:embed="rId3">
            <a:alphaModFix/>
          </a:blip>
          <a:stretch>
            <a:fillRect/>
          </a:stretch>
        </p:blipFill>
        <p:spPr>
          <a:xfrm>
            <a:off x="1335212" y="53375"/>
            <a:ext cx="6473575" cy="4916376"/>
          </a:xfrm>
          <a:prstGeom prst="rect">
            <a:avLst/>
          </a:prstGeom>
          <a:noFill/>
          <a:ln>
            <a:noFill/>
          </a:ln>
        </p:spPr>
      </p:pic>
      <p:grpSp>
        <p:nvGrpSpPr>
          <p:cNvPr id="711" name="Google Shape;711;p132"/>
          <p:cNvGrpSpPr/>
          <p:nvPr/>
        </p:nvGrpSpPr>
        <p:grpSpPr>
          <a:xfrm>
            <a:off x="6517616" y="2625558"/>
            <a:ext cx="2397900" cy="918216"/>
            <a:chOff x="6529941" y="3436217"/>
            <a:chExt cx="2397900" cy="918216"/>
          </a:xfrm>
        </p:grpSpPr>
        <p:sp>
          <p:nvSpPr>
            <p:cNvPr id="712" name="Google Shape;712;p132"/>
            <p:cNvSpPr/>
            <p:nvPr/>
          </p:nvSpPr>
          <p:spPr>
            <a:xfrm>
              <a:off x="6531276" y="3436217"/>
              <a:ext cx="546372" cy="780408"/>
            </a:xfrm>
            <a:custGeom>
              <a:rect b="b" l="l" r="r" t="t"/>
              <a:pathLst>
                <a:path extrusionOk="0" h="21600" w="21600">
                  <a:moveTo>
                    <a:pt x="0" y="0"/>
                  </a:moveTo>
                  <a:lnTo>
                    <a:pt x="0" y="21600"/>
                  </a:lnTo>
                  <a:lnTo>
                    <a:pt x="21600" y="21600"/>
                  </a:lnTo>
                  <a:close/>
                </a:path>
              </a:pathLst>
            </a:custGeom>
            <a:solidFill>
              <a:srgbClr val="FFCA2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400" u="none" cap="none" strike="noStrike">
                <a:solidFill>
                  <a:srgbClr val="3F3F3F"/>
                </a:solidFill>
                <a:latin typeface="Arial"/>
                <a:ea typeface="Arial"/>
                <a:cs typeface="Arial"/>
                <a:sym typeface="Arial"/>
              </a:endParaRPr>
            </a:p>
          </p:txBody>
        </p:sp>
        <p:sp>
          <p:nvSpPr>
            <p:cNvPr id="713" name="Google Shape;713;p132"/>
            <p:cNvSpPr/>
            <p:nvPr/>
          </p:nvSpPr>
          <p:spPr>
            <a:xfrm>
              <a:off x="6529941" y="3625134"/>
              <a:ext cx="2397900" cy="729300"/>
            </a:xfrm>
            <a:prstGeom prst="rect">
              <a:avLst/>
            </a:prstGeom>
            <a:solidFill>
              <a:srgbClr val="FFCA28"/>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i="1" lang="zh-TW" sz="1100">
                  <a:solidFill>
                    <a:srgbClr val="FFFFFF"/>
                  </a:solidFill>
                  <a:latin typeface="Source Sans Pro Light"/>
                  <a:ea typeface="Source Sans Pro Light"/>
                  <a:cs typeface="Source Sans Pro Light"/>
                  <a:sym typeface="Source Sans Pro Light"/>
                </a:rPr>
                <a:t>Send screenshot to back</a:t>
              </a:r>
              <a:endParaRPr sz="1100">
                <a:latin typeface="Source Sans Pro Light"/>
                <a:ea typeface="Source Sans Pro Light"/>
                <a:cs typeface="Source Sans Pro Light"/>
                <a:sym typeface="Source Sans Pro Light"/>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7" name="Shape 717"/>
        <p:cNvGrpSpPr/>
        <p:nvPr/>
      </p:nvGrpSpPr>
      <p:grpSpPr>
        <a:xfrm>
          <a:off x="0" y="0"/>
          <a:ext cx="0" cy="0"/>
          <a:chOff x="0" y="0"/>
          <a:chExt cx="0" cy="0"/>
        </a:xfrm>
      </p:grpSpPr>
      <p:pic>
        <p:nvPicPr>
          <p:cNvPr id="718" name="Google Shape;718;p133"/>
          <p:cNvPicPr preferRelativeResize="0"/>
          <p:nvPr/>
        </p:nvPicPr>
        <p:blipFill>
          <a:blip r:embed="rId3">
            <a:alphaModFix/>
          </a:blip>
          <a:stretch>
            <a:fillRect/>
          </a:stretch>
        </p:blipFill>
        <p:spPr>
          <a:xfrm>
            <a:off x="0" y="0"/>
            <a:ext cx="9144000" cy="5143489"/>
          </a:xfrm>
          <a:prstGeom prst="rect">
            <a:avLst/>
          </a:prstGeom>
          <a:noFill/>
          <a:ln>
            <a:noFill/>
          </a:ln>
        </p:spPr>
      </p:pic>
      <p:sp>
        <p:nvSpPr>
          <p:cNvPr id="719" name="Google Shape;719;p133"/>
          <p:cNvSpPr txBox="1"/>
          <p:nvPr/>
        </p:nvSpPr>
        <p:spPr>
          <a:xfrm>
            <a:off x="1698016" y="4125219"/>
            <a:ext cx="3098400" cy="5427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500">
                <a:solidFill>
                  <a:srgbClr val="5F6368"/>
                </a:solidFill>
                <a:latin typeface="Google Sans Medium"/>
                <a:ea typeface="Google Sans Medium"/>
                <a:cs typeface="Google Sans Medium"/>
                <a:sym typeface="Google Sans Medium"/>
              </a:rPr>
              <a:t>Speaker Name, Organization</a:t>
            </a:r>
            <a:endParaRPr sz="1500">
              <a:solidFill>
                <a:srgbClr val="5F6368"/>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rPr lang="zh-TW" sz="1500">
                <a:solidFill>
                  <a:srgbClr val="5F6368"/>
                </a:solidFill>
                <a:latin typeface="Google Sans"/>
                <a:ea typeface="Google Sans"/>
                <a:cs typeface="Google Sans"/>
                <a:sym typeface="Google Sans"/>
              </a:rPr>
              <a:t>@twitterhandle</a:t>
            </a:r>
            <a:endParaRPr sz="1500">
              <a:solidFill>
                <a:srgbClr val="5F6368"/>
              </a:solidFill>
              <a:latin typeface="Google Sans"/>
              <a:ea typeface="Google Sans"/>
              <a:cs typeface="Google Sans"/>
              <a:sym typeface="Google Sans"/>
            </a:endParaRPr>
          </a:p>
        </p:txBody>
      </p:sp>
      <p:pic>
        <p:nvPicPr>
          <p:cNvPr id="720" name="Google Shape;720;p133"/>
          <p:cNvPicPr preferRelativeResize="0"/>
          <p:nvPr/>
        </p:nvPicPr>
        <p:blipFill>
          <a:blip r:embed="rId4">
            <a:alphaModFix/>
          </a:blip>
          <a:stretch>
            <a:fillRect/>
          </a:stretch>
        </p:blipFill>
        <p:spPr>
          <a:xfrm>
            <a:off x="571859" y="3907906"/>
            <a:ext cx="977100" cy="977100"/>
          </a:xfrm>
          <a:prstGeom prst="ellipse">
            <a:avLst/>
          </a:prstGeom>
          <a:noFill/>
          <a:ln>
            <a:noFill/>
          </a:ln>
        </p:spPr>
      </p:pic>
      <p:grpSp>
        <p:nvGrpSpPr>
          <p:cNvPr id="721" name="Google Shape;721;p133"/>
          <p:cNvGrpSpPr/>
          <p:nvPr/>
        </p:nvGrpSpPr>
        <p:grpSpPr>
          <a:xfrm>
            <a:off x="428988" y="352438"/>
            <a:ext cx="3667387" cy="960344"/>
            <a:chOff x="386281" y="563900"/>
            <a:chExt cx="5867819" cy="1536550"/>
          </a:xfrm>
        </p:grpSpPr>
        <p:pic>
          <p:nvPicPr>
            <p:cNvPr id="722" name="Google Shape;722;p133"/>
            <p:cNvPicPr preferRelativeResize="0"/>
            <p:nvPr/>
          </p:nvPicPr>
          <p:blipFill>
            <a:blip r:embed="rId5">
              <a:alphaModFix/>
            </a:blip>
            <a:stretch>
              <a:fillRect/>
            </a:stretch>
          </p:blipFill>
          <p:spPr>
            <a:xfrm>
              <a:off x="386281" y="750199"/>
              <a:ext cx="2469969" cy="1350251"/>
            </a:xfrm>
            <a:prstGeom prst="rect">
              <a:avLst/>
            </a:prstGeom>
            <a:noFill/>
            <a:ln>
              <a:noFill/>
            </a:ln>
          </p:spPr>
        </p:pic>
        <p:sp>
          <p:nvSpPr>
            <p:cNvPr id="723" name="Google Shape;723;p133"/>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724" name="Google Shape;724;p133"/>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725" name="Google Shape;725;p133"/>
          <p:cNvSpPr txBox="1"/>
          <p:nvPr/>
        </p:nvSpPr>
        <p:spPr>
          <a:xfrm>
            <a:off x="529453" y="2125000"/>
            <a:ext cx="3841200" cy="1188000"/>
          </a:xfrm>
          <a:prstGeom prst="rect">
            <a:avLst/>
          </a:prstGeom>
          <a:noFill/>
          <a:ln>
            <a:noFill/>
          </a:ln>
        </p:spPr>
        <p:txBody>
          <a:bodyPr anchorCtr="0" anchor="t" bIns="57150" lIns="57150" spcFirstLastPara="1" rIns="57150" wrap="square" tIns="57150">
            <a:noAutofit/>
          </a:bodyPr>
          <a:lstStyle/>
          <a:p>
            <a:pPr indent="0" lvl="0" marL="0" rtl="0" algn="l">
              <a:lnSpc>
                <a:spcPct val="100000"/>
              </a:lnSpc>
              <a:spcBef>
                <a:spcPts val="0"/>
              </a:spcBef>
              <a:spcAft>
                <a:spcPts val="0"/>
              </a:spcAft>
              <a:buNone/>
            </a:pPr>
            <a:r>
              <a:rPr lang="zh-TW" sz="4000">
                <a:solidFill>
                  <a:srgbClr val="3C4043"/>
                </a:solidFill>
                <a:latin typeface="Google Sans"/>
                <a:ea typeface="Google Sans"/>
                <a:cs typeface="Google Sans"/>
                <a:sym typeface="Google Sans"/>
              </a:rPr>
              <a:t>Thank you!</a:t>
            </a:r>
            <a:endParaRPr sz="4000">
              <a:solidFill>
                <a:srgbClr val="3C4043"/>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29" name="Shape 729"/>
        <p:cNvGrpSpPr/>
        <p:nvPr/>
      </p:nvGrpSpPr>
      <p:grpSpPr>
        <a:xfrm>
          <a:off x="0" y="0"/>
          <a:ext cx="0" cy="0"/>
          <a:chOff x="0" y="0"/>
          <a:chExt cx="0" cy="0"/>
        </a:xfrm>
      </p:grpSpPr>
      <p:pic>
        <p:nvPicPr>
          <p:cNvPr id="730" name="Google Shape;730;p134"/>
          <p:cNvPicPr preferRelativeResize="0"/>
          <p:nvPr/>
        </p:nvPicPr>
        <p:blipFill>
          <a:blip r:embed="rId3">
            <a:alphaModFix/>
          </a:blip>
          <a:stretch>
            <a:fillRect/>
          </a:stretch>
        </p:blipFill>
        <p:spPr>
          <a:xfrm>
            <a:off x="0" y="0"/>
            <a:ext cx="9144000" cy="5143489"/>
          </a:xfrm>
          <a:prstGeom prst="rect">
            <a:avLst/>
          </a:prstGeom>
          <a:noFill/>
          <a:ln>
            <a:noFill/>
          </a:ln>
        </p:spPr>
      </p:pic>
      <p:sp>
        <p:nvSpPr>
          <p:cNvPr id="731" name="Google Shape;731;p134"/>
          <p:cNvSpPr txBox="1"/>
          <p:nvPr/>
        </p:nvSpPr>
        <p:spPr>
          <a:xfrm>
            <a:off x="571507" y="1866724"/>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4000">
                <a:solidFill>
                  <a:srgbClr val="3C4043"/>
                </a:solidFill>
                <a:latin typeface="Google Sans"/>
                <a:ea typeface="Google Sans"/>
                <a:cs typeface="Google Sans"/>
                <a:sym typeface="Google Sans"/>
              </a:rPr>
              <a:t>Q&amp;A</a:t>
            </a:r>
            <a:endParaRPr sz="4000">
              <a:solidFill>
                <a:srgbClr val="3C4043"/>
              </a:solidFill>
              <a:latin typeface="Google Sans"/>
              <a:ea typeface="Google Sans"/>
              <a:cs typeface="Google Sans"/>
              <a:sym typeface="Google Sans"/>
            </a:endParaRPr>
          </a:p>
        </p:txBody>
      </p:sp>
      <p:sp>
        <p:nvSpPr>
          <p:cNvPr id="732" name="Google Shape;732;p134"/>
          <p:cNvSpPr txBox="1"/>
          <p:nvPr/>
        </p:nvSpPr>
        <p:spPr>
          <a:xfrm>
            <a:off x="571507" y="2612068"/>
            <a:ext cx="5330700" cy="579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1600">
                <a:solidFill>
                  <a:srgbClr val="5F6368"/>
                </a:solidFill>
                <a:latin typeface="Google Sans"/>
                <a:ea typeface="Google Sans"/>
                <a:cs typeface="Google Sans"/>
                <a:sym typeface="Google Sans"/>
              </a:rPr>
              <a:t>This is a Sub-head</a:t>
            </a:r>
            <a:endParaRPr sz="1600">
              <a:solidFill>
                <a:srgbClr val="5F6368"/>
              </a:solidFill>
              <a:latin typeface="Google Sans"/>
              <a:ea typeface="Google Sans"/>
              <a:cs typeface="Google Sans"/>
              <a:sym typeface="Google Sans"/>
            </a:endParaRPr>
          </a:p>
        </p:txBody>
      </p:sp>
      <p:grpSp>
        <p:nvGrpSpPr>
          <p:cNvPr id="733" name="Google Shape;733;p134"/>
          <p:cNvGrpSpPr/>
          <p:nvPr/>
        </p:nvGrpSpPr>
        <p:grpSpPr>
          <a:xfrm>
            <a:off x="431926" y="352438"/>
            <a:ext cx="3667387" cy="960344"/>
            <a:chOff x="386281" y="563900"/>
            <a:chExt cx="5867819" cy="1536550"/>
          </a:xfrm>
        </p:grpSpPr>
        <p:pic>
          <p:nvPicPr>
            <p:cNvPr id="734" name="Google Shape;734;p134"/>
            <p:cNvPicPr preferRelativeResize="0"/>
            <p:nvPr/>
          </p:nvPicPr>
          <p:blipFill>
            <a:blip r:embed="rId4">
              <a:alphaModFix/>
            </a:blip>
            <a:stretch>
              <a:fillRect/>
            </a:stretch>
          </p:blipFill>
          <p:spPr>
            <a:xfrm>
              <a:off x="386281" y="750199"/>
              <a:ext cx="2469969" cy="1350251"/>
            </a:xfrm>
            <a:prstGeom prst="rect">
              <a:avLst/>
            </a:prstGeom>
            <a:noFill/>
            <a:ln>
              <a:noFill/>
            </a:ln>
          </p:spPr>
        </p:pic>
        <p:sp>
          <p:nvSpPr>
            <p:cNvPr id="735" name="Google Shape;735;p134"/>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736" name="Google Shape;736;p134"/>
            <p:cNvPicPr preferRelativeResize="0"/>
            <p:nvPr/>
          </p:nvPicPr>
          <p:blipFill>
            <a:blip r:embed="rId5">
              <a:alphaModFix/>
            </a:blip>
            <a:stretch>
              <a:fillRect/>
            </a:stretch>
          </p:blipFill>
          <p:spPr>
            <a:xfrm>
              <a:off x="478025" y="563900"/>
              <a:ext cx="938452" cy="6080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108"/>
          <p:cNvPicPr preferRelativeResize="0"/>
          <p:nvPr/>
        </p:nvPicPr>
        <p:blipFill>
          <a:blip r:embed="rId3">
            <a:alphaModFix/>
          </a:blip>
          <a:stretch>
            <a:fillRect/>
          </a:stretch>
        </p:blipFill>
        <p:spPr>
          <a:xfrm>
            <a:off x="173406" y="95250"/>
            <a:ext cx="8797186" cy="4952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740" name="Shape 740"/>
        <p:cNvGrpSpPr/>
        <p:nvPr/>
      </p:nvGrpSpPr>
      <p:grpSpPr>
        <a:xfrm>
          <a:off x="0" y="0"/>
          <a:ext cx="0" cy="0"/>
          <a:chOff x="0" y="0"/>
          <a:chExt cx="0" cy="0"/>
        </a:xfrm>
      </p:grpSpPr>
      <p:sp>
        <p:nvSpPr>
          <p:cNvPr id="741" name="Google Shape;741;p135"/>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zh-TW" sz="4500">
                <a:solidFill>
                  <a:srgbClr val="FFFFFF"/>
                </a:solidFill>
                <a:latin typeface="Roboto Light"/>
                <a:ea typeface="Roboto Light"/>
                <a:cs typeface="Roboto Light"/>
                <a:sym typeface="Roboto Light"/>
              </a:rPr>
              <a:t>Graphics and Icons</a:t>
            </a:r>
            <a:endParaRPr sz="45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36"/>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Device Library</a:t>
            </a:r>
            <a:endParaRPr/>
          </a:p>
        </p:txBody>
      </p:sp>
      <p:sp>
        <p:nvSpPr>
          <p:cNvPr id="747" name="Google Shape;747;p136"/>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748" name="Google Shape;748;p136"/>
          <p:cNvPicPr preferRelativeResize="0"/>
          <p:nvPr/>
        </p:nvPicPr>
        <p:blipFill>
          <a:blip r:embed="rId3">
            <a:alphaModFix/>
          </a:blip>
          <a:stretch>
            <a:fillRect/>
          </a:stretch>
        </p:blipFill>
        <p:spPr>
          <a:xfrm>
            <a:off x="152400" y="3007488"/>
            <a:ext cx="3378428" cy="1983613"/>
          </a:xfrm>
          <a:prstGeom prst="rect">
            <a:avLst/>
          </a:prstGeom>
          <a:noFill/>
          <a:ln>
            <a:noFill/>
          </a:ln>
        </p:spPr>
      </p:pic>
      <p:pic>
        <p:nvPicPr>
          <p:cNvPr id="749" name="Google Shape;749;p136"/>
          <p:cNvPicPr preferRelativeResize="0"/>
          <p:nvPr/>
        </p:nvPicPr>
        <p:blipFill>
          <a:blip r:embed="rId4">
            <a:alphaModFix/>
          </a:blip>
          <a:stretch>
            <a:fillRect/>
          </a:stretch>
        </p:blipFill>
        <p:spPr>
          <a:xfrm>
            <a:off x="3961476" y="3007500"/>
            <a:ext cx="3722124" cy="1983597"/>
          </a:xfrm>
          <a:prstGeom prst="rect">
            <a:avLst/>
          </a:prstGeom>
          <a:noFill/>
          <a:ln>
            <a:noFill/>
          </a:ln>
        </p:spPr>
      </p:pic>
      <p:pic>
        <p:nvPicPr>
          <p:cNvPr id="750" name="Google Shape;750;p136"/>
          <p:cNvPicPr preferRelativeResize="0"/>
          <p:nvPr/>
        </p:nvPicPr>
        <p:blipFill>
          <a:blip r:embed="rId5">
            <a:alphaModFix/>
          </a:blip>
          <a:stretch>
            <a:fillRect/>
          </a:stretch>
        </p:blipFill>
        <p:spPr>
          <a:xfrm>
            <a:off x="4167440" y="288450"/>
            <a:ext cx="3310198" cy="26458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37"/>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Device Library</a:t>
            </a:r>
            <a:endParaRPr/>
          </a:p>
        </p:txBody>
      </p:sp>
      <p:sp>
        <p:nvSpPr>
          <p:cNvPr id="756" name="Google Shape;756;p137"/>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757" name="Google Shape;757;p137"/>
          <p:cNvPicPr preferRelativeResize="0"/>
          <p:nvPr/>
        </p:nvPicPr>
        <p:blipFill>
          <a:blip r:embed="rId3">
            <a:alphaModFix/>
          </a:blip>
          <a:stretch>
            <a:fillRect/>
          </a:stretch>
        </p:blipFill>
        <p:spPr>
          <a:xfrm>
            <a:off x="386450" y="1482250"/>
            <a:ext cx="1868534" cy="3457075"/>
          </a:xfrm>
          <a:prstGeom prst="rect">
            <a:avLst/>
          </a:prstGeom>
          <a:noFill/>
          <a:ln>
            <a:noFill/>
          </a:ln>
        </p:spPr>
      </p:pic>
      <p:pic>
        <p:nvPicPr>
          <p:cNvPr id="758" name="Google Shape;758;p137"/>
          <p:cNvPicPr preferRelativeResize="0"/>
          <p:nvPr/>
        </p:nvPicPr>
        <p:blipFill>
          <a:blip r:embed="rId4">
            <a:alphaModFix/>
          </a:blip>
          <a:stretch>
            <a:fillRect/>
          </a:stretch>
        </p:blipFill>
        <p:spPr>
          <a:xfrm>
            <a:off x="7291575" y="1482224"/>
            <a:ext cx="1752250" cy="3457141"/>
          </a:xfrm>
          <a:prstGeom prst="rect">
            <a:avLst/>
          </a:prstGeom>
          <a:noFill/>
          <a:ln>
            <a:noFill/>
          </a:ln>
        </p:spPr>
      </p:pic>
      <p:pic>
        <p:nvPicPr>
          <p:cNvPr id="759" name="Google Shape;759;p137"/>
          <p:cNvPicPr preferRelativeResize="0"/>
          <p:nvPr/>
        </p:nvPicPr>
        <p:blipFill>
          <a:blip r:embed="rId5">
            <a:alphaModFix/>
          </a:blip>
          <a:stretch>
            <a:fillRect/>
          </a:stretch>
        </p:blipFill>
        <p:spPr>
          <a:xfrm>
            <a:off x="5113253" y="1482238"/>
            <a:ext cx="1752250" cy="3457098"/>
          </a:xfrm>
          <a:prstGeom prst="rect">
            <a:avLst/>
          </a:prstGeom>
          <a:noFill/>
          <a:ln>
            <a:noFill/>
          </a:ln>
        </p:spPr>
      </p:pic>
      <p:pic>
        <p:nvPicPr>
          <p:cNvPr id="760" name="Google Shape;760;p137"/>
          <p:cNvPicPr preferRelativeResize="0"/>
          <p:nvPr/>
        </p:nvPicPr>
        <p:blipFill>
          <a:blip r:embed="rId6">
            <a:alphaModFix/>
          </a:blip>
          <a:stretch>
            <a:fillRect/>
          </a:stretch>
        </p:blipFill>
        <p:spPr>
          <a:xfrm>
            <a:off x="2555466" y="1482250"/>
            <a:ext cx="1752250" cy="34571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38"/>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Device Library</a:t>
            </a:r>
            <a:endParaRPr/>
          </a:p>
        </p:txBody>
      </p:sp>
      <p:sp>
        <p:nvSpPr>
          <p:cNvPr id="766" name="Google Shape;766;p138"/>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767" name="Google Shape;767;p138"/>
          <p:cNvPicPr preferRelativeResize="0"/>
          <p:nvPr/>
        </p:nvPicPr>
        <p:blipFill>
          <a:blip r:embed="rId3">
            <a:alphaModFix/>
          </a:blip>
          <a:stretch>
            <a:fillRect/>
          </a:stretch>
        </p:blipFill>
        <p:spPr>
          <a:xfrm>
            <a:off x="152400" y="1430475"/>
            <a:ext cx="2539751" cy="3560631"/>
          </a:xfrm>
          <a:prstGeom prst="rect">
            <a:avLst/>
          </a:prstGeom>
          <a:noFill/>
          <a:ln>
            <a:noFill/>
          </a:ln>
        </p:spPr>
      </p:pic>
      <p:pic>
        <p:nvPicPr>
          <p:cNvPr id="768" name="Google Shape;768;p138"/>
          <p:cNvPicPr preferRelativeResize="0"/>
          <p:nvPr/>
        </p:nvPicPr>
        <p:blipFill>
          <a:blip r:embed="rId4">
            <a:alphaModFix/>
          </a:blip>
          <a:stretch>
            <a:fillRect/>
          </a:stretch>
        </p:blipFill>
        <p:spPr>
          <a:xfrm>
            <a:off x="2979451" y="1607000"/>
            <a:ext cx="2296663" cy="3207575"/>
          </a:xfrm>
          <a:prstGeom prst="rect">
            <a:avLst/>
          </a:prstGeom>
          <a:noFill/>
          <a:ln>
            <a:noFill/>
          </a:ln>
        </p:spPr>
      </p:pic>
      <p:pic>
        <p:nvPicPr>
          <p:cNvPr id="769" name="Google Shape;769;p138"/>
          <p:cNvPicPr preferRelativeResize="0"/>
          <p:nvPr/>
        </p:nvPicPr>
        <p:blipFill>
          <a:blip r:embed="rId5">
            <a:alphaModFix/>
          </a:blip>
          <a:stretch>
            <a:fillRect/>
          </a:stretch>
        </p:blipFill>
        <p:spPr>
          <a:xfrm>
            <a:off x="5517000" y="169250"/>
            <a:ext cx="1385700" cy="2571125"/>
          </a:xfrm>
          <a:prstGeom prst="rect">
            <a:avLst/>
          </a:prstGeom>
          <a:noFill/>
          <a:ln>
            <a:noFill/>
          </a:ln>
        </p:spPr>
      </p:pic>
      <p:pic>
        <p:nvPicPr>
          <p:cNvPr id="770" name="Google Shape;770;p138"/>
          <p:cNvPicPr preferRelativeResize="0"/>
          <p:nvPr/>
        </p:nvPicPr>
        <p:blipFill>
          <a:blip r:embed="rId6">
            <a:alphaModFix/>
          </a:blip>
          <a:stretch>
            <a:fillRect/>
          </a:stretch>
        </p:blipFill>
        <p:spPr>
          <a:xfrm>
            <a:off x="7409275" y="2702213"/>
            <a:ext cx="1385700" cy="2288898"/>
          </a:xfrm>
          <a:prstGeom prst="rect">
            <a:avLst/>
          </a:prstGeom>
          <a:noFill/>
          <a:ln>
            <a:noFill/>
          </a:ln>
        </p:spPr>
      </p:pic>
      <p:pic>
        <p:nvPicPr>
          <p:cNvPr id="771" name="Google Shape;771;p138"/>
          <p:cNvPicPr preferRelativeResize="0"/>
          <p:nvPr/>
        </p:nvPicPr>
        <p:blipFill>
          <a:blip r:embed="rId7">
            <a:alphaModFix/>
          </a:blip>
          <a:stretch>
            <a:fillRect/>
          </a:stretch>
        </p:blipFill>
        <p:spPr>
          <a:xfrm>
            <a:off x="5563425" y="2953743"/>
            <a:ext cx="1426150" cy="20373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39"/>
          <p:cNvSpPr/>
          <p:nvPr/>
        </p:nvSpPr>
        <p:spPr>
          <a:xfrm>
            <a:off x="3824550" y="1497550"/>
            <a:ext cx="1516800" cy="5694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9"/>
          <p:cNvSpPr/>
          <p:nvPr/>
        </p:nvSpPr>
        <p:spPr>
          <a:xfrm>
            <a:off x="3824550" y="218905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39"/>
          <p:cNvSpPr/>
          <p:nvPr/>
        </p:nvSpPr>
        <p:spPr>
          <a:xfrm>
            <a:off x="3824550" y="2880550"/>
            <a:ext cx="1516800" cy="569400"/>
          </a:xfrm>
          <a:prstGeom prst="rect">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39"/>
          <p:cNvSpPr/>
          <p:nvPr/>
        </p:nvSpPr>
        <p:spPr>
          <a:xfrm>
            <a:off x="3824550" y="3610900"/>
            <a:ext cx="1516800" cy="5694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39"/>
          <p:cNvSpPr/>
          <p:nvPr/>
        </p:nvSpPr>
        <p:spPr>
          <a:xfrm>
            <a:off x="6295200" y="14975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81" name="Google Shape;781;p139"/>
          <p:cNvPicPr preferRelativeResize="0"/>
          <p:nvPr/>
        </p:nvPicPr>
        <p:blipFill rotWithShape="1">
          <a:blip r:embed="rId3">
            <a:alphaModFix/>
          </a:blip>
          <a:srcRect b="0" l="0" r="0" t="0"/>
          <a:stretch/>
        </p:blipFill>
        <p:spPr>
          <a:xfrm>
            <a:off x="3971125" y="1587764"/>
            <a:ext cx="1223700" cy="388800"/>
          </a:xfrm>
          <a:prstGeom prst="rect">
            <a:avLst/>
          </a:prstGeom>
          <a:noFill/>
          <a:ln>
            <a:noFill/>
          </a:ln>
        </p:spPr>
      </p:pic>
      <p:pic>
        <p:nvPicPr>
          <p:cNvPr id="782" name="Google Shape;782;p139"/>
          <p:cNvPicPr preferRelativeResize="0"/>
          <p:nvPr/>
        </p:nvPicPr>
        <p:blipFill rotWithShape="1">
          <a:blip r:embed="rId4">
            <a:alphaModFix/>
          </a:blip>
          <a:srcRect b="0" l="0" r="0" t="0"/>
          <a:stretch/>
        </p:blipFill>
        <p:spPr>
          <a:xfrm>
            <a:off x="6441777" y="1587761"/>
            <a:ext cx="1223700" cy="388800"/>
          </a:xfrm>
          <a:prstGeom prst="rect">
            <a:avLst/>
          </a:prstGeom>
          <a:noFill/>
          <a:ln>
            <a:noFill/>
          </a:ln>
        </p:spPr>
      </p:pic>
      <p:sp>
        <p:nvSpPr>
          <p:cNvPr id="783" name="Google Shape;783;p139"/>
          <p:cNvSpPr/>
          <p:nvPr/>
        </p:nvSpPr>
        <p:spPr>
          <a:xfrm>
            <a:off x="6295200" y="2189050"/>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p139"/>
          <p:cNvPicPr preferRelativeResize="0"/>
          <p:nvPr/>
        </p:nvPicPr>
        <p:blipFill rotWithShape="1">
          <a:blip r:embed="rId4">
            <a:alphaModFix/>
          </a:blip>
          <a:srcRect b="0" l="0" r="0" t="0"/>
          <a:stretch/>
        </p:blipFill>
        <p:spPr>
          <a:xfrm>
            <a:off x="6441777" y="2279261"/>
            <a:ext cx="1223700" cy="388800"/>
          </a:xfrm>
          <a:prstGeom prst="rect">
            <a:avLst/>
          </a:prstGeom>
          <a:noFill/>
          <a:ln>
            <a:noFill/>
          </a:ln>
        </p:spPr>
      </p:pic>
      <p:sp>
        <p:nvSpPr>
          <p:cNvPr id="785" name="Google Shape;785;p139"/>
          <p:cNvSpPr/>
          <p:nvPr/>
        </p:nvSpPr>
        <p:spPr>
          <a:xfrm>
            <a:off x="6295200" y="2880550"/>
            <a:ext cx="1516800" cy="5694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86" name="Google Shape;786;p139"/>
          <p:cNvPicPr preferRelativeResize="0"/>
          <p:nvPr/>
        </p:nvPicPr>
        <p:blipFill rotWithShape="1">
          <a:blip r:embed="rId4">
            <a:alphaModFix/>
          </a:blip>
          <a:srcRect b="0" l="0" r="0" t="0"/>
          <a:stretch/>
        </p:blipFill>
        <p:spPr>
          <a:xfrm>
            <a:off x="6441777" y="2970761"/>
            <a:ext cx="1223700" cy="388800"/>
          </a:xfrm>
          <a:prstGeom prst="rect">
            <a:avLst/>
          </a:prstGeom>
          <a:noFill/>
          <a:ln>
            <a:noFill/>
          </a:ln>
        </p:spPr>
      </p:pic>
      <p:sp>
        <p:nvSpPr>
          <p:cNvPr id="787" name="Google Shape;787;p139"/>
          <p:cNvSpPr/>
          <p:nvPr/>
        </p:nvSpPr>
        <p:spPr>
          <a:xfrm>
            <a:off x="6295200" y="3610900"/>
            <a:ext cx="1516800" cy="569400"/>
          </a:xfrm>
          <a:prstGeom prst="rect">
            <a:avLst/>
          </a:prstGeom>
          <a:solidFill>
            <a:srgbClr val="99999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88" name="Google Shape;788;p139"/>
          <p:cNvPicPr preferRelativeResize="0"/>
          <p:nvPr/>
        </p:nvPicPr>
        <p:blipFill rotWithShape="1">
          <a:blip r:embed="rId4">
            <a:alphaModFix/>
          </a:blip>
          <a:srcRect b="0" l="0" r="0" t="0"/>
          <a:stretch/>
        </p:blipFill>
        <p:spPr>
          <a:xfrm>
            <a:off x="6441777" y="3701111"/>
            <a:ext cx="1223700" cy="388800"/>
          </a:xfrm>
          <a:prstGeom prst="rect">
            <a:avLst/>
          </a:prstGeom>
          <a:noFill/>
          <a:ln>
            <a:noFill/>
          </a:ln>
        </p:spPr>
      </p:pic>
      <p:pic>
        <p:nvPicPr>
          <p:cNvPr id="789" name="Google Shape;789;p139"/>
          <p:cNvPicPr preferRelativeResize="0"/>
          <p:nvPr/>
        </p:nvPicPr>
        <p:blipFill rotWithShape="1">
          <a:blip r:embed="rId3">
            <a:alphaModFix/>
          </a:blip>
          <a:srcRect b="0" l="0" r="0" t="0"/>
          <a:stretch/>
        </p:blipFill>
        <p:spPr>
          <a:xfrm>
            <a:off x="3971125" y="3701151"/>
            <a:ext cx="1223700" cy="388800"/>
          </a:xfrm>
          <a:prstGeom prst="rect">
            <a:avLst/>
          </a:prstGeom>
          <a:noFill/>
          <a:ln>
            <a:noFill/>
          </a:ln>
        </p:spPr>
      </p:pic>
      <p:pic>
        <p:nvPicPr>
          <p:cNvPr id="790" name="Google Shape;790;p139"/>
          <p:cNvPicPr preferRelativeResize="0"/>
          <p:nvPr/>
        </p:nvPicPr>
        <p:blipFill rotWithShape="1">
          <a:blip r:embed="rId3">
            <a:alphaModFix/>
          </a:blip>
          <a:srcRect b="0" l="0" r="0" t="0"/>
          <a:stretch/>
        </p:blipFill>
        <p:spPr>
          <a:xfrm>
            <a:off x="3971125" y="2279289"/>
            <a:ext cx="1223700" cy="388800"/>
          </a:xfrm>
          <a:prstGeom prst="rect">
            <a:avLst/>
          </a:prstGeom>
          <a:noFill/>
          <a:ln>
            <a:noFill/>
          </a:ln>
        </p:spPr>
      </p:pic>
      <p:pic>
        <p:nvPicPr>
          <p:cNvPr id="791" name="Google Shape;791;p139"/>
          <p:cNvPicPr preferRelativeResize="0"/>
          <p:nvPr/>
        </p:nvPicPr>
        <p:blipFill rotWithShape="1">
          <a:blip r:embed="rId3">
            <a:alphaModFix/>
          </a:blip>
          <a:srcRect b="0" l="0" r="0" t="0"/>
          <a:stretch/>
        </p:blipFill>
        <p:spPr>
          <a:xfrm>
            <a:off x="3971125" y="2990214"/>
            <a:ext cx="1223700" cy="388800"/>
          </a:xfrm>
          <a:prstGeom prst="rect">
            <a:avLst/>
          </a:prstGeom>
          <a:noFill/>
          <a:ln>
            <a:noFill/>
          </a:ln>
        </p:spPr>
      </p:pic>
      <p:sp>
        <p:nvSpPr>
          <p:cNvPr id="792" name="Google Shape;792;p139"/>
          <p:cNvSpPr/>
          <p:nvPr/>
        </p:nvSpPr>
        <p:spPr>
          <a:xfrm>
            <a:off x="1207325" y="2189050"/>
            <a:ext cx="1516800" cy="5694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9"/>
          <p:cNvSpPr/>
          <p:nvPr/>
        </p:nvSpPr>
        <p:spPr>
          <a:xfrm>
            <a:off x="1207325" y="2899975"/>
            <a:ext cx="1516800" cy="569400"/>
          </a:xfrm>
          <a:prstGeom prst="rect">
            <a:avLst/>
          </a:prstGeom>
          <a:solidFill>
            <a:srgbClr val="43434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94" name="Google Shape;794;p139"/>
          <p:cNvPicPr preferRelativeResize="0"/>
          <p:nvPr/>
        </p:nvPicPr>
        <p:blipFill rotWithShape="1">
          <a:blip r:embed="rId5">
            <a:alphaModFix/>
          </a:blip>
          <a:srcRect b="0" l="0" r="0" t="0"/>
          <a:stretch/>
        </p:blipFill>
        <p:spPr>
          <a:xfrm>
            <a:off x="1353900" y="3701110"/>
            <a:ext cx="1223700" cy="388800"/>
          </a:xfrm>
          <a:prstGeom prst="rect">
            <a:avLst/>
          </a:prstGeom>
          <a:noFill/>
          <a:ln>
            <a:noFill/>
          </a:ln>
        </p:spPr>
      </p:pic>
      <p:sp>
        <p:nvSpPr>
          <p:cNvPr id="795" name="Google Shape;795;p139"/>
          <p:cNvSpPr/>
          <p:nvPr/>
        </p:nvSpPr>
        <p:spPr>
          <a:xfrm>
            <a:off x="1207325" y="3610900"/>
            <a:ext cx="1516800" cy="569400"/>
          </a:xfrm>
          <a:prstGeom prst="rect">
            <a:avLst/>
          </a:prstGeom>
          <a:solidFill>
            <a:srgbClr val="F3F3F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96" name="Google Shape;796;p139"/>
          <p:cNvPicPr preferRelativeResize="0"/>
          <p:nvPr/>
        </p:nvPicPr>
        <p:blipFill rotWithShape="1">
          <a:blip r:embed="rId6">
            <a:alphaModFix/>
          </a:blip>
          <a:srcRect b="0" l="0" r="0" t="0"/>
          <a:stretch/>
        </p:blipFill>
        <p:spPr>
          <a:xfrm>
            <a:off x="4257937" y="4353913"/>
            <a:ext cx="650100" cy="650100"/>
          </a:xfrm>
          <a:prstGeom prst="rect">
            <a:avLst/>
          </a:prstGeom>
          <a:noFill/>
          <a:ln>
            <a:noFill/>
          </a:ln>
        </p:spPr>
      </p:pic>
      <p:sp>
        <p:nvSpPr>
          <p:cNvPr id="797" name="Google Shape;797;p139"/>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pic>
        <p:nvPicPr>
          <p:cNvPr id="798" name="Google Shape;798;p139"/>
          <p:cNvPicPr preferRelativeResize="0"/>
          <p:nvPr/>
        </p:nvPicPr>
        <p:blipFill rotWithShape="1">
          <a:blip r:embed="rId7">
            <a:alphaModFix/>
          </a:blip>
          <a:srcRect b="0" l="0" r="0" t="0"/>
          <a:stretch/>
        </p:blipFill>
        <p:spPr>
          <a:xfrm>
            <a:off x="1352521" y="1582113"/>
            <a:ext cx="1223700" cy="400200"/>
          </a:xfrm>
          <a:prstGeom prst="rect">
            <a:avLst/>
          </a:prstGeom>
          <a:noFill/>
          <a:ln>
            <a:noFill/>
          </a:ln>
        </p:spPr>
      </p:pic>
      <p:pic>
        <p:nvPicPr>
          <p:cNvPr id="799" name="Google Shape;799;p139"/>
          <p:cNvPicPr preferRelativeResize="0"/>
          <p:nvPr/>
        </p:nvPicPr>
        <p:blipFill rotWithShape="1">
          <a:blip r:embed="rId7">
            <a:alphaModFix/>
          </a:blip>
          <a:srcRect b="0" l="0" r="0" t="0"/>
          <a:stretch/>
        </p:blipFill>
        <p:spPr>
          <a:xfrm>
            <a:off x="1352521" y="2267913"/>
            <a:ext cx="1223700" cy="400200"/>
          </a:xfrm>
          <a:prstGeom prst="rect">
            <a:avLst/>
          </a:prstGeom>
          <a:noFill/>
          <a:ln>
            <a:noFill/>
          </a:ln>
        </p:spPr>
      </p:pic>
      <p:pic>
        <p:nvPicPr>
          <p:cNvPr id="800" name="Google Shape;800;p139"/>
          <p:cNvPicPr preferRelativeResize="0"/>
          <p:nvPr/>
        </p:nvPicPr>
        <p:blipFill rotWithShape="1">
          <a:blip r:embed="rId7">
            <a:alphaModFix/>
          </a:blip>
          <a:srcRect b="0" l="0" r="0" t="0"/>
          <a:stretch/>
        </p:blipFill>
        <p:spPr>
          <a:xfrm>
            <a:off x="1352521" y="2992641"/>
            <a:ext cx="1223700" cy="400200"/>
          </a:xfrm>
          <a:prstGeom prst="rect">
            <a:avLst/>
          </a:prstGeom>
          <a:noFill/>
          <a:ln>
            <a:noFill/>
          </a:ln>
        </p:spPr>
      </p:pic>
      <p:pic>
        <p:nvPicPr>
          <p:cNvPr id="801" name="Google Shape;801;p139"/>
          <p:cNvPicPr preferRelativeResize="0"/>
          <p:nvPr/>
        </p:nvPicPr>
        <p:blipFill rotWithShape="1">
          <a:blip r:embed="rId7">
            <a:alphaModFix/>
          </a:blip>
          <a:srcRect b="0" l="0" r="0" t="0"/>
          <a:stretch/>
        </p:blipFill>
        <p:spPr>
          <a:xfrm>
            <a:off x="1352521" y="3715713"/>
            <a:ext cx="1223700" cy="400200"/>
          </a:xfrm>
          <a:prstGeom prst="rect">
            <a:avLst/>
          </a:prstGeom>
          <a:noFill/>
          <a:ln>
            <a:noFill/>
          </a:ln>
        </p:spPr>
      </p:pic>
      <p:sp>
        <p:nvSpPr>
          <p:cNvPr id="802" name="Google Shape;802;p139"/>
          <p:cNvSpPr txBox="1"/>
          <p:nvPr>
            <p:ph type="title"/>
          </p:nvPr>
        </p:nvSpPr>
        <p:spPr>
          <a:xfrm>
            <a:off x="167100" y="198871"/>
            <a:ext cx="85956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Logo Library</a:t>
            </a:r>
            <a:endParaRPr b="0" i="0" sz="2600" u="none" cap="none" strike="noStrike">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zh-TW" sz="1200"/>
              <a:t>Logos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140"/>
          <p:cNvSpPr txBox="1"/>
          <p:nvPr>
            <p:ph type="title"/>
          </p:nvPr>
        </p:nvSpPr>
        <p:spPr>
          <a:xfrm>
            <a:off x="167100" y="198871"/>
            <a:ext cx="85956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Logo Library</a:t>
            </a:r>
            <a:endParaRPr b="0" i="0" sz="2600" u="none" cap="none" strike="noStrike">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zh-TW" sz="1200"/>
              <a:t>Logos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sz="1400"/>
          </a:p>
        </p:txBody>
      </p:sp>
      <p:grpSp>
        <p:nvGrpSpPr>
          <p:cNvPr id="808" name="Google Shape;808;p140"/>
          <p:cNvGrpSpPr/>
          <p:nvPr/>
        </p:nvGrpSpPr>
        <p:grpSpPr>
          <a:xfrm>
            <a:off x="7864843" y="1481227"/>
            <a:ext cx="949050" cy="777094"/>
            <a:chOff x="0" y="-1"/>
            <a:chExt cx="2530800" cy="2072252"/>
          </a:xfrm>
        </p:grpSpPr>
        <p:pic>
          <p:nvPicPr>
            <p:cNvPr id="809" name="Google Shape;809;p140"/>
            <p:cNvPicPr preferRelativeResize="0"/>
            <p:nvPr/>
          </p:nvPicPr>
          <p:blipFill rotWithShape="1">
            <a:blip r:embed="rId3">
              <a:alphaModFix/>
            </a:blip>
            <a:srcRect b="0" l="0" r="0" t="0"/>
            <a:stretch/>
          </p:blipFill>
          <p:spPr>
            <a:xfrm>
              <a:off x="666458" y="-1"/>
              <a:ext cx="1197900" cy="1362900"/>
            </a:xfrm>
            <a:prstGeom prst="rect">
              <a:avLst/>
            </a:prstGeom>
            <a:noFill/>
            <a:ln>
              <a:noFill/>
            </a:ln>
          </p:spPr>
        </p:pic>
        <p:pic>
          <p:nvPicPr>
            <p:cNvPr id="810" name="Google Shape;810;p140"/>
            <p:cNvPicPr preferRelativeResize="0"/>
            <p:nvPr/>
          </p:nvPicPr>
          <p:blipFill rotWithShape="1">
            <a:blip r:embed="rId4">
              <a:alphaModFix/>
            </a:blip>
            <a:srcRect b="0" l="0" r="0" t="0"/>
            <a:stretch/>
          </p:blipFill>
          <p:spPr>
            <a:xfrm>
              <a:off x="0" y="1545451"/>
              <a:ext cx="2530800" cy="526800"/>
            </a:xfrm>
            <a:prstGeom prst="rect">
              <a:avLst/>
            </a:prstGeom>
            <a:noFill/>
            <a:ln>
              <a:noFill/>
            </a:ln>
          </p:spPr>
        </p:pic>
      </p:grpSp>
      <p:grpSp>
        <p:nvGrpSpPr>
          <p:cNvPr id="811" name="Google Shape;811;p140"/>
          <p:cNvGrpSpPr/>
          <p:nvPr/>
        </p:nvGrpSpPr>
        <p:grpSpPr>
          <a:xfrm>
            <a:off x="2309024" y="1507557"/>
            <a:ext cx="1033875" cy="756982"/>
            <a:chOff x="0" y="0"/>
            <a:chExt cx="2757000" cy="2018618"/>
          </a:xfrm>
        </p:grpSpPr>
        <p:pic>
          <p:nvPicPr>
            <p:cNvPr id="812" name="Google Shape;812;p140"/>
            <p:cNvPicPr preferRelativeResize="0"/>
            <p:nvPr/>
          </p:nvPicPr>
          <p:blipFill rotWithShape="1">
            <a:blip r:embed="rId5">
              <a:alphaModFix/>
            </a:blip>
            <a:srcRect b="0" l="0" r="0" t="0"/>
            <a:stretch/>
          </p:blipFill>
          <p:spPr>
            <a:xfrm>
              <a:off x="0" y="1491818"/>
              <a:ext cx="2757000" cy="526800"/>
            </a:xfrm>
            <a:prstGeom prst="rect">
              <a:avLst/>
            </a:prstGeom>
            <a:noFill/>
            <a:ln>
              <a:noFill/>
            </a:ln>
          </p:spPr>
        </p:pic>
        <p:pic>
          <p:nvPicPr>
            <p:cNvPr id="813" name="Google Shape;813;p140"/>
            <p:cNvPicPr preferRelativeResize="0"/>
            <p:nvPr/>
          </p:nvPicPr>
          <p:blipFill rotWithShape="1">
            <a:blip r:embed="rId6">
              <a:alphaModFix/>
            </a:blip>
            <a:srcRect b="0" l="0" r="0" t="0"/>
            <a:stretch/>
          </p:blipFill>
          <p:spPr>
            <a:xfrm>
              <a:off x="725849" y="0"/>
              <a:ext cx="1305300" cy="1286700"/>
            </a:xfrm>
            <a:prstGeom prst="rect">
              <a:avLst/>
            </a:prstGeom>
            <a:noFill/>
            <a:ln>
              <a:noFill/>
            </a:ln>
          </p:spPr>
        </p:pic>
      </p:grpSp>
      <p:grpSp>
        <p:nvGrpSpPr>
          <p:cNvPr id="814" name="Google Shape;814;p140"/>
          <p:cNvGrpSpPr/>
          <p:nvPr/>
        </p:nvGrpSpPr>
        <p:grpSpPr>
          <a:xfrm>
            <a:off x="6020672" y="1475659"/>
            <a:ext cx="1199475" cy="798376"/>
            <a:chOff x="0" y="-1"/>
            <a:chExt cx="3198600" cy="2129003"/>
          </a:xfrm>
        </p:grpSpPr>
        <p:pic>
          <p:nvPicPr>
            <p:cNvPr id="815" name="Google Shape;815;p140"/>
            <p:cNvPicPr preferRelativeResize="0"/>
            <p:nvPr/>
          </p:nvPicPr>
          <p:blipFill rotWithShape="1">
            <a:blip r:embed="rId7">
              <a:alphaModFix/>
            </a:blip>
            <a:srcRect b="0" l="0" r="0" t="0"/>
            <a:stretch/>
          </p:blipFill>
          <p:spPr>
            <a:xfrm>
              <a:off x="0" y="1551202"/>
              <a:ext cx="3198600" cy="577800"/>
            </a:xfrm>
            <a:prstGeom prst="rect">
              <a:avLst/>
            </a:prstGeom>
            <a:noFill/>
            <a:ln>
              <a:noFill/>
            </a:ln>
          </p:spPr>
        </p:pic>
        <p:pic>
          <p:nvPicPr>
            <p:cNvPr id="816" name="Google Shape;816;p140"/>
            <p:cNvPicPr preferRelativeResize="0"/>
            <p:nvPr/>
          </p:nvPicPr>
          <p:blipFill rotWithShape="1">
            <a:blip r:embed="rId8">
              <a:alphaModFix/>
            </a:blip>
            <a:srcRect b="0" l="0" r="0" t="0"/>
            <a:stretch/>
          </p:blipFill>
          <p:spPr>
            <a:xfrm>
              <a:off x="807305" y="-1"/>
              <a:ext cx="1584000" cy="1362900"/>
            </a:xfrm>
            <a:prstGeom prst="rect">
              <a:avLst/>
            </a:prstGeom>
            <a:noFill/>
            <a:ln>
              <a:noFill/>
            </a:ln>
          </p:spPr>
        </p:pic>
      </p:grpSp>
      <p:grpSp>
        <p:nvGrpSpPr>
          <p:cNvPr id="817" name="Google Shape;817;p140"/>
          <p:cNvGrpSpPr/>
          <p:nvPr/>
        </p:nvGrpSpPr>
        <p:grpSpPr>
          <a:xfrm>
            <a:off x="3952744" y="1512649"/>
            <a:ext cx="1523588" cy="745625"/>
            <a:chOff x="0" y="0"/>
            <a:chExt cx="4062900" cy="1988332"/>
          </a:xfrm>
        </p:grpSpPr>
        <p:pic>
          <p:nvPicPr>
            <p:cNvPr id="818" name="Google Shape;818;p140"/>
            <p:cNvPicPr preferRelativeResize="0"/>
            <p:nvPr/>
          </p:nvPicPr>
          <p:blipFill rotWithShape="1">
            <a:blip r:embed="rId9">
              <a:alphaModFix/>
            </a:blip>
            <a:srcRect b="0" l="0" r="0" t="0"/>
            <a:stretch/>
          </p:blipFill>
          <p:spPr>
            <a:xfrm>
              <a:off x="0" y="1494832"/>
              <a:ext cx="4062900" cy="493500"/>
            </a:xfrm>
            <a:prstGeom prst="rect">
              <a:avLst/>
            </a:prstGeom>
            <a:noFill/>
            <a:ln>
              <a:noFill/>
            </a:ln>
          </p:spPr>
        </p:pic>
        <p:pic>
          <p:nvPicPr>
            <p:cNvPr id="819" name="Google Shape;819;p140"/>
            <p:cNvPicPr preferRelativeResize="0"/>
            <p:nvPr/>
          </p:nvPicPr>
          <p:blipFill rotWithShape="1">
            <a:blip r:embed="rId10">
              <a:alphaModFix/>
            </a:blip>
            <a:srcRect b="0" l="0" r="0" t="0"/>
            <a:stretch/>
          </p:blipFill>
          <p:spPr>
            <a:xfrm>
              <a:off x="907542" y="0"/>
              <a:ext cx="2247600" cy="1286700"/>
            </a:xfrm>
            <a:prstGeom prst="rect">
              <a:avLst/>
            </a:prstGeom>
            <a:noFill/>
            <a:ln>
              <a:noFill/>
            </a:ln>
          </p:spPr>
        </p:pic>
      </p:grpSp>
      <p:grpSp>
        <p:nvGrpSpPr>
          <p:cNvPr id="820" name="Google Shape;820;p140"/>
          <p:cNvGrpSpPr/>
          <p:nvPr/>
        </p:nvGrpSpPr>
        <p:grpSpPr>
          <a:xfrm>
            <a:off x="6120470" y="3022195"/>
            <a:ext cx="999900" cy="759735"/>
            <a:chOff x="0" y="0"/>
            <a:chExt cx="2666400" cy="2025960"/>
          </a:xfrm>
        </p:grpSpPr>
        <p:pic>
          <p:nvPicPr>
            <p:cNvPr id="821" name="Google Shape;821;p140"/>
            <p:cNvPicPr preferRelativeResize="0"/>
            <p:nvPr/>
          </p:nvPicPr>
          <p:blipFill rotWithShape="1">
            <a:blip r:embed="rId11">
              <a:alphaModFix/>
            </a:blip>
            <a:srcRect b="0" l="0" r="0" t="0"/>
            <a:stretch/>
          </p:blipFill>
          <p:spPr>
            <a:xfrm>
              <a:off x="655360" y="0"/>
              <a:ext cx="1355700" cy="1351500"/>
            </a:xfrm>
            <a:prstGeom prst="rect">
              <a:avLst/>
            </a:prstGeom>
            <a:noFill/>
            <a:ln>
              <a:noFill/>
            </a:ln>
          </p:spPr>
        </p:pic>
        <p:pic>
          <p:nvPicPr>
            <p:cNvPr id="822" name="Google Shape;822;p140"/>
            <p:cNvPicPr preferRelativeResize="0"/>
            <p:nvPr/>
          </p:nvPicPr>
          <p:blipFill rotWithShape="1">
            <a:blip r:embed="rId12">
              <a:alphaModFix/>
            </a:blip>
            <a:srcRect b="0" l="0" r="0" t="0"/>
            <a:stretch/>
          </p:blipFill>
          <p:spPr>
            <a:xfrm>
              <a:off x="0" y="1512060"/>
              <a:ext cx="2666400" cy="513900"/>
            </a:xfrm>
            <a:prstGeom prst="rect">
              <a:avLst/>
            </a:prstGeom>
            <a:noFill/>
            <a:ln>
              <a:noFill/>
            </a:ln>
          </p:spPr>
        </p:pic>
      </p:grpSp>
      <p:grpSp>
        <p:nvGrpSpPr>
          <p:cNvPr id="823" name="Google Shape;823;p140"/>
          <p:cNvGrpSpPr/>
          <p:nvPr/>
        </p:nvGrpSpPr>
        <p:grpSpPr>
          <a:xfrm>
            <a:off x="521158" y="3022194"/>
            <a:ext cx="958050" cy="759349"/>
            <a:chOff x="0" y="-1"/>
            <a:chExt cx="2554800" cy="2024930"/>
          </a:xfrm>
        </p:grpSpPr>
        <p:pic>
          <p:nvPicPr>
            <p:cNvPr id="824" name="Google Shape;824;p140"/>
            <p:cNvPicPr preferRelativeResize="0"/>
            <p:nvPr/>
          </p:nvPicPr>
          <p:blipFill rotWithShape="1">
            <a:blip r:embed="rId13">
              <a:alphaModFix/>
            </a:blip>
            <a:srcRect b="0" l="0" r="0" t="0"/>
            <a:stretch/>
          </p:blipFill>
          <p:spPr>
            <a:xfrm>
              <a:off x="640942" y="-1"/>
              <a:ext cx="1273200" cy="1351500"/>
            </a:xfrm>
            <a:prstGeom prst="rect">
              <a:avLst/>
            </a:prstGeom>
            <a:noFill/>
            <a:ln>
              <a:noFill/>
            </a:ln>
          </p:spPr>
        </p:pic>
        <p:pic>
          <p:nvPicPr>
            <p:cNvPr id="825" name="Google Shape;825;p140"/>
            <p:cNvPicPr preferRelativeResize="0"/>
            <p:nvPr/>
          </p:nvPicPr>
          <p:blipFill rotWithShape="1">
            <a:blip r:embed="rId14">
              <a:alphaModFix/>
            </a:blip>
            <a:srcRect b="0" l="0" r="0" t="0"/>
            <a:stretch/>
          </p:blipFill>
          <p:spPr>
            <a:xfrm>
              <a:off x="0" y="1498129"/>
              <a:ext cx="2554800" cy="526800"/>
            </a:xfrm>
            <a:prstGeom prst="rect">
              <a:avLst/>
            </a:prstGeom>
            <a:noFill/>
            <a:ln>
              <a:noFill/>
            </a:ln>
          </p:spPr>
        </p:pic>
      </p:grpSp>
      <p:grpSp>
        <p:nvGrpSpPr>
          <p:cNvPr id="826" name="Google Shape;826;p140"/>
          <p:cNvGrpSpPr/>
          <p:nvPr/>
        </p:nvGrpSpPr>
        <p:grpSpPr>
          <a:xfrm>
            <a:off x="2309023" y="3022194"/>
            <a:ext cx="1033875" cy="756933"/>
            <a:chOff x="0" y="-1"/>
            <a:chExt cx="2757000" cy="2018488"/>
          </a:xfrm>
        </p:grpSpPr>
        <p:pic>
          <p:nvPicPr>
            <p:cNvPr id="827" name="Google Shape;827;p140"/>
            <p:cNvPicPr preferRelativeResize="0"/>
            <p:nvPr/>
          </p:nvPicPr>
          <p:blipFill rotWithShape="1">
            <a:blip r:embed="rId15">
              <a:alphaModFix/>
            </a:blip>
            <a:srcRect b="0" l="0" r="0" t="0"/>
            <a:stretch/>
          </p:blipFill>
          <p:spPr>
            <a:xfrm>
              <a:off x="657990" y="-1"/>
              <a:ext cx="1440900" cy="1351500"/>
            </a:xfrm>
            <a:prstGeom prst="rect">
              <a:avLst/>
            </a:prstGeom>
            <a:noFill/>
            <a:ln>
              <a:noFill/>
            </a:ln>
          </p:spPr>
        </p:pic>
        <p:pic>
          <p:nvPicPr>
            <p:cNvPr id="828" name="Google Shape;828;p140"/>
            <p:cNvPicPr preferRelativeResize="0"/>
            <p:nvPr/>
          </p:nvPicPr>
          <p:blipFill rotWithShape="1">
            <a:blip r:embed="rId16">
              <a:alphaModFix/>
            </a:blip>
            <a:srcRect b="0" l="0" r="0" t="0"/>
            <a:stretch/>
          </p:blipFill>
          <p:spPr>
            <a:xfrm>
              <a:off x="0" y="1504587"/>
              <a:ext cx="2757000" cy="513900"/>
            </a:xfrm>
            <a:prstGeom prst="rect">
              <a:avLst/>
            </a:prstGeom>
            <a:noFill/>
            <a:ln>
              <a:noFill/>
            </a:ln>
          </p:spPr>
        </p:pic>
      </p:grpSp>
      <p:grpSp>
        <p:nvGrpSpPr>
          <p:cNvPr id="829" name="Google Shape;829;p140"/>
          <p:cNvGrpSpPr/>
          <p:nvPr/>
        </p:nvGrpSpPr>
        <p:grpSpPr>
          <a:xfrm>
            <a:off x="4230049" y="3022194"/>
            <a:ext cx="1003275" cy="759494"/>
            <a:chOff x="0" y="-1"/>
            <a:chExt cx="2675400" cy="2025318"/>
          </a:xfrm>
        </p:grpSpPr>
        <p:pic>
          <p:nvPicPr>
            <p:cNvPr id="830" name="Google Shape;830;p140"/>
            <p:cNvPicPr preferRelativeResize="0"/>
            <p:nvPr/>
          </p:nvPicPr>
          <p:blipFill rotWithShape="1">
            <a:blip r:embed="rId17">
              <a:alphaModFix/>
            </a:blip>
            <a:srcRect b="0" l="0" r="0" t="0"/>
            <a:stretch/>
          </p:blipFill>
          <p:spPr>
            <a:xfrm>
              <a:off x="665325" y="-1"/>
              <a:ext cx="1344600" cy="1351500"/>
            </a:xfrm>
            <a:prstGeom prst="rect">
              <a:avLst/>
            </a:prstGeom>
            <a:noFill/>
            <a:ln>
              <a:noFill/>
            </a:ln>
          </p:spPr>
        </p:pic>
        <p:pic>
          <p:nvPicPr>
            <p:cNvPr id="831" name="Google Shape;831;p140"/>
            <p:cNvPicPr preferRelativeResize="0"/>
            <p:nvPr/>
          </p:nvPicPr>
          <p:blipFill rotWithShape="1">
            <a:blip r:embed="rId18">
              <a:alphaModFix/>
            </a:blip>
            <a:srcRect b="0" l="0" r="0" t="0"/>
            <a:stretch/>
          </p:blipFill>
          <p:spPr>
            <a:xfrm>
              <a:off x="0" y="1497617"/>
              <a:ext cx="2675400" cy="527700"/>
            </a:xfrm>
            <a:prstGeom prst="rect">
              <a:avLst/>
            </a:prstGeom>
            <a:noFill/>
            <a:ln>
              <a:noFill/>
            </a:ln>
          </p:spPr>
        </p:pic>
      </p:grpSp>
      <p:pic>
        <p:nvPicPr>
          <p:cNvPr id="832" name="Google Shape;832;p140"/>
          <p:cNvPicPr preferRelativeResize="0"/>
          <p:nvPr/>
        </p:nvPicPr>
        <p:blipFill>
          <a:blip r:embed="rId19">
            <a:alphaModFix/>
          </a:blip>
          <a:stretch>
            <a:fillRect/>
          </a:stretch>
        </p:blipFill>
        <p:spPr>
          <a:xfrm>
            <a:off x="-6" y="1859052"/>
            <a:ext cx="2000348" cy="581774"/>
          </a:xfrm>
          <a:prstGeom prst="rect">
            <a:avLst/>
          </a:prstGeom>
          <a:noFill/>
          <a:ln>
            <a:noFill/>
          </a:ln>
        </p:spPr>
      </p:pic>
      <p:pic>
        <p:nvPicPr>
          <p:cNvPr id="833" name="Google Shape;833;p140"/>
          <p:cNvPicPr preferRelativeResize="0"/>
          <p:nvPr/>
        </p:nvPicPr>
        <p:blipFill>
          <a:blip r:embed="rId20">
            <a:alphaModFix/>
          </a:blip>
          <a:stretch>
            <a:fillRect/>
          </a:stretch>
        </p:blipFill>
        <p:spPr>
          <a:xfrm>
            <a:off x="525650" y="1467590"/>
            <a:ext cx="949047" cy="599830"/>
          </a:xfrm>
          <a:prstGeom prst="rect">
            <a:avLst/>
          </a:prstGeom>
          <a:noFill/>
          <a:ln>
            <a:noFill/>
          </a:ln>
        </p:spPr>
      </p:pic>
      <p:pic>
        <p:nvPicPr>
          <p:cNvPr id="834" name="Google Shape;834;p140"/>
          <p:cNvPicPr preferRelativeResize="0"/>
          <p:nvPr/>
        </p:nvPicPr>
        <p:blipFill>
          <a:blip r:embed="rId21">
            <a:alphaModFix/>
          </a:blip>
          <a:stretch>
            <a:fillRect/>
          </a:stretch>
        </p:blipFill>
        <p:spPr>
          <a:xfrm>
            <a:off x="7899722" y="2817822"/>
            <a:ext cx="879307" cy="798374"/>
          </a:xfrm>
          <a:prstGeom prst="rect">
            <a:avLst/>
          </a:prstGeom>
          <a:noFill/>
          <a:ln>
            <a:noFill/>
          </a:ln>
        </p:spPr>
      </p:pic>
      <p:pic>
        <p:nvPicPr>
          <p:cNvPr id="835" name="Google Shape;835;p140"/>
          <p:cNvPicPr preferRelativeResize="0"/>
          <p:nvPr/>
        </p:nvPicPr>
        <p:blipFill>
          <a:blip r:embed="rId22">
            <a:alphaModFix/>
          </a:blip>
          <a:stretch>
            <a:fillRect/>
          </a:stretch>
        </p:blipFill>
        <p:spPr>
          <a:xfrm>
            <a:off x="7794387" y="3423391"/>
            <a:ext cx="1033875" cy="5224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Shape Library</a:t>
            </a:r>
            <a:endParaRPr/>
          </a:p>
        </p:txBody>
      </p:sp>
      <p:sp>
        <p:nvSpPr>
          <p:cNvPr id="841" name="Google Shape;841;p141"/>
          <p:cNvSpPr/>
          <p:nvPr/>
        </p:nvSpPr>
        <p:spPr>
          <a:xfrm>
            <a:off x="6644232" y="1387532"/>
            <a:ext cx="522900" cy="454200"/>
          </a:xfrm>
          <a:custGeom>
            <a:rect b="b" l="l" r="r" t="t"/>
            <a:pathLst>
              <a:path extrusionOk="0" h="120000" w="120000">
                <a:moveTo>
                  <a:pt x="120000" y="120000"/>
                </a:moveTo>
                <a:lnTo>
                  <a:pt x="60000" y="0"/>
                </a:lnTo>
                <a:lnTo>
                  <a:pt x="0" y="120000"/>
                </a:lnTo>
                <a:lnTo>
                  <a:pt x="120000" y="120000"/>
                </a:lnTo>
              </a:path>
            </a:pathLst>
          </a:custGeom>
          <a:solidFill>
            <a:srgbClr val="F4B40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42" name="Google Shape;842;p141"/>
          <p:cNvSpPr/>
          <p:nvPr/>
        </p:nvSpPr>
        <p:spPr>
          <a:xfrm>
            <a:off x="6118802" y="2296825"/>
            <a:ext cx="1573800" cy="455100"/>
          </a:xfrm>
          <a:custGeom>
            <a:rect b="b" l="l" r="r" t="t"/>
            <a:pathLst>
              <a:path extrusionOk="0" h="120000" w="120000">
                <a:moveTo>
                  <a:pt x="99994" y="0"/>
                </a:moveTo>
                <a:lnTo>
                  <a:pt x="20005" y="0"/>
                </a:lnTo>
                <a:lnTo>
                  <a:pt x="0" y="120000"/>
                </a:lnTo>
                <a:lnTo>
                  <a:pt x="120000" y="120000"/>
                </a:lnTo>
                <a:lnTo>
                  <a:pt x="99994" y="0"/>
                </a:lnTo>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43" name="Google Shape;843;p141"/>
          <p:cNvSpPr/>
          <p:nvPr/>
        </p:nvSpPr>
        <p:spPr>
          <a:xfrm>
            <a:off x="6381064" y="1841271"/>
            <a:ext cx="1050300" cy="4560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44" name="Google Shape;844;p141"/>
          <p:cNvSpPr/>
          <p:nvPr/>
        </p:nvSpPr>
        <p:spPr>
          <a:xfrm>
            <a:off x="6706848" y="1677777"/>
            <a:ext cx="3993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45" name="Google Shape;845;p141"/>
          <p:cNvSpPr/>
          <p:nvPr/>
        </p:nvSpPr>
        <p:spPr>
          <a:xfrm>
            <a:off x="6574357" y="2024434"/>
            <a:ext cx="6633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46" name="Google Shape;846;p141"/>
          <p:cNvSpPr/>
          <p:nvPr/>
        </p:nvSpPr>
        <p:spPr>
          <a:xfrm>
            <a:off x="6296668" y="2489062"/>
            <a:ext cx="12186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47" name="Google Shape;847;p141"/>
          <p:cNvSpPr/>
          <p:nvPr/>
        </p:nvSpPr>
        <p:spPr>
          <a:xfrm>
            <a:off x="4443455" y="4038046"/>
            <a:ext cx="1520400" cy="270000"/>
          </a:xfrm>
          <a:custGeom>
            <a:rect b="b" l="l" r="r" t="t"/>
            <a:pathLst>
              <a:path extrusionOk="0" h="120000" w="120000">
                <a:moveTo>
                  <a:pt x="12155" y="0"/>
                </a:moveTo>
                <a:lnTo>
                  <a:pt x="0" y="120000"/>
                </a:lnTo>
                <a:lnTo>
                  <a:pt x="120000" y="120000"/>
                </a:lnTo>
                <a:lnTo>
                  <a:pt x="107844" y="0"/>
                </a:lnTo>
                <a:lnTo>
                  <a:pt x="12155" y="0"/>
                </a:lnTo>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48" name="Google Shape;848;p141"/>
          <p:cNvSpPr/>
          <p:nvPr/>
        </p:nvSpPr>
        <p:spPr>
          <a:xfrm>
            <a:off x="4937123" y="2974480"/>
            <a:ext cx="534000" cy="467700"/>
          </a:xfrm>
          <a:custGeom>
            <a:rect b="b" l="l" r="r" t="t"/>
            <a:pathLst>
              <a:path extrusionOk="0" h="120000" w="120000">
                <a:moveTo>
                  <a:pt x="0" y="120000"/>
                </a:moveTo>
                <a:lnTo>
                  <a:pt x="120000" y="120000"/>
                </a:lnTo>
                <a:lnTo>
                  <a:pt x="60000" y="0"/>
                </a:lnTo>
                <a:lnTo>
                  <a:pt x="0" y="120000"/>
                </a:lnTo>
              </a:path>
            </a:pathLst>
          </a:custGeom>
          <a:solidFill>
            <a:srgbClr val="DB4437"/>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49" name="Google Shape;849;p141"/>
          <p:cNvSpPr/>
          <p:nvPr/>
        </p:nvSpPr>
        <p:spPr>
          <a:xfrm>
            <a:off x="4767426" y="3442739"/>
            <a:ext cx="872400" cy="297000"/>
          </a:xfrm>
          <a:custGeom>
            <a:rect b="b" l="l" r="r" t="t"/>
            <a:pathLst>
              <a:path extrusionOk="0" h="120000" w="120000">
                <a:moveTo>
                  <a:pt x="0" y="120000"/>
                </a:moveTo>
                <a:lnTo>
                  <a:pt x="120000" y="120000"/>
                </a:lnTo>
                <a:lnTo>
                  <a:pt x="96705" y="0"/>
                </a:lnTo>
                <a:lnTo>
                  <a:pt x="23372" y="0"/>
                </a:lnTo>
                <a:lnTo>
                  <a:pt x="0" y="120000"/>
                </a:lnTo>
              </a:path>
            </a:pathLst>
          </a:custGeom>
          <a:solidFill>
            <a:srgbClr val="F4B40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50" name="Google Shape;850;p141"/>
          <p:cNvSpPr/>
          <p:nvPr/>
        </p:nvSpPr>
        <p:spPr>
          <a:xfrm>
            <a:off x="4597728" y="3739485"/>
            <a:ext cx="1211700" cy="298800"/>
          </a:xfrm>
          <a:custGeom>
            <a:rect b="b" l="l" r="r" t="t"/>
            <a:pathLst>
              <a:path extrusionOk="0" h="120000" w="120000">
                <a:moveTo>
                  <a:pt x="16822" y="0"/>
                </a:moveTo>
                <a:lnTo>
                  <a:pt x="0" y="120000"/>
                </a:lnTo>
                <a:lnTo>
                  <a:pt x="120000" y="120000"/>
                </a:lnTo>
                <a:lnTo>
                  <a:pt x="103177" y="0"/>
                </a:lnTo>
                <a:lnTo>
                  <a:pt x="16822" y="0"/>
                </a:lnTo>
              </a:path>
            </a:pathLst>
          </a:custGeom>
          <a:solidFill>
            <a:srgbClr val="0F9D58"/>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51" name="Google Shape;851;p141"/>
          <p:cNvSpPr/>
          <p:nvPr/>
        </p:nvSpPr>
        <p:spPr>
          <a:xfrm>
            <a:off x="5051466" y="3241817"/>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2" name="Google Shape;852;p141"/>
          <p:cNvSpPr/>
          <p:nvPr/>
        </p:nvSpPr>
        <p:spPr>
          <a:xfrm>
            <a:off x="4877229" y="3541285"/>
            <a:ext cx="6543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3" name="Google Shape;853;p141"/>
          <p:cNvSpPr/>
          <p:nvPr/>
        </p:nvSpPr>
        <p:spPr>
          <a:xfrm>
            <a:off x="4712069" y="3827140"/>
            <a:ext cx="9837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4" name="Google Shape;854;p141"/>
          <p:cNvSpPr/>
          <p:nvPr/>
        </p:nvSpPr>
        <p:spPr>
          <a:xfrm>
            <a:off x="4562335" y="4109367"/>
            <a:ext cx="12831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5" name="Google Shape;855;p141"/>
          <p:cNvSpPr/>
          <p:nvPr/>
        </p:nvSpPr>
        <p:spPr>
          <a:xfrm flipH="1" rot="10800000">
            <a:off x="4452530" y="2175779"/>
            <a:ext cx="1500300" cy="576600"/>
          </a:xfrm>
          <a:custGeom>
            <a:rect b="b" l="l" r="r" t="t"/>
            <a:pathLst>
              <a:path extrusionOk="0" h="120000" w="120000">
                <a:moveTo>
                  <a:pt x="25750" y="120000"/>
                </a:moveTo>
                <a:lnTo>
                  <a:pt x="94205" y="120000"/>
                </a:lnTo>
                <a:lnTo>
                  <a:pt x="120000" y="0"/>
                </a:lnTo>
                <a:lnTo>
                  <a:pt x="0" y="0"/>
                </a:lnTo>
                <a:lnTo>
                  <a:pt x="25750" y="120000"/>
                </a:lnTo>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56" name="Google Shape;856;p141"/>
          <p:cNvSpPr/>
          <p:nvPr/>
        </p:nvSpPr>
        <p:spPr>
          <a:xfrm flipH="1" rot="10800000">
            <a:off x="4774685" y="1409929"/>
            <a:ext cx="856200" cy="766200"/>
          </a:xfrm>
          <a:custGeom>
            <a:rect b="b" l="l" r="r" t="t"/>
            <a:pathLst>
              <a:path extrusionOk="0" h="120000" w="120000">
                <a:moveTo>
                  <a:pt x="0" y="0"/>
                </a:moveTo>
                <a:lnTo>
                  <a:pt x="60000" y="120000"/>
                </a:lnTo>
                <a:lnTo>
                  <a:pt x="120000" y="0"/>
                </a:lnTo>
                <a:lnTo>
                  <a:pt x="0" y="0"/>
                </a:lnTo>
              </a:path>
            </a:pathLst>
          </a:custGeom>
          <a:solidFill>
            <a:srgbClr val="0F9D58"/>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57" name="Google Shape;857;p141"/>
          <p:cNvSpPr/>
          <p:nvPr/>
        </p:nvSpPr>
        <p:spPr>
          <a:xfrm>
            <a:off x="5003369" y="1932778"/>
            <a:ext cx="3993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8" name="Google Shape;858;p141"/>
          <p:cNvSpPr/>
          <p:nvPr/>
        </p:nvSpPr>
        <p:spPr>
          <a:xfrm>
            <a:off x="4743830" y="2402852"/>
            <a:ext cx="9183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sp>
        <p:nvSpPr>
          <p:cNvPr id="859" name="Google Shape;859;p141"/>
          <p:cNvSpPr/>
          <p:nvPr/>
        </p:nvSpPr>
        <p:spPr>
          <a:xfrm>
            <a:off x="6656237" y="2994322"/>
            <a:ext cx="504600" cy="438000"/>
          </a:xfrm>
          <a:custGeom>
            <a:rect b="b" l="l" r="r" t="t"/>
            <a:pathLst>
              <a:path extrusionOk="0" h="120000" w="120000">
                <a:moveTo>
                  <a:pt x="120000" y="120000"/>
                </a:moveTo>
                <a:lnTo>
                  <a:pt x="60000" y="0"/>
                </a:lnTo>
                <a:lnTo>
                  <a:pt x="0" y="120000"/>
                </a:lnTo>
                <a:lnTo>
                  <a:pt x="120000" y="120000"/>
                </a:lnTo>
              </a:path>
            </a:pathLst>
          </a:custGeom>
          <a:solidFill>
            <a:srgbClr val="F4B40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60" name="Google Shape;860;p141"/>
          <p:cNvSpPr/>
          <p:nvPr/>
        </p:nvSpPr>
        <p:spPr>
          <a:xfrm>
            <a:off x="6149478" y="3871301"/>
            <a:ext cx="1518000" cy="438900"/>
          </a:xfrm>
          <a:custGeom>
            <a:rect b="b" l="l" r="r" t="t"/>
            <a:pathLst>
              <a:path extrusionOk="0" h="120000" w="120000">
                <a:moveTo>
                  <a:pt x="99994" y="0"/>
                </a:moveTo>
                <a:lnTo>
                  <a:pt x="20005" y="0"/>
                </a:lnTo>
                <a:lnTo>
                  <a:pt x="0" y="120000"/>
                </a:lnTo>
                <a:lnTo>
                  <a:pt x="120000" y="120000"/>
                </a:lnTo>
                <a:lnTo>
                  <a:pt x="99994" y="0"/>
                </a:lnTo>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61" name="Google Shape;861;p141"/>
          <p:cNvSpPr/>
          <p:nvPr/>
        </p:nvSpPr>
        <p:spPr>
          <a:xfrm>
            <a:off x="6402420" y="3431935"/>
            <a:ext cx="1013100" cy="439500"/>
          </a:xfrm>
          <a:custGeom>
            <a:rect b="b" l="l" r="r" t="t"/>
            <a:pathLst>
              <a:path extrusionOk="0" h="120000" w="120000">
                <a:moveTo>
                  <a:pt x="120000" y="120000"/>
                </a:moveTo>
                <a:lnTo>
                  <a:pt x="89983" y="0"/>
                </a:lnTo>
                <a:lnTo>
                  <a:pt x="30083" y="0"/>
                </a:lnTo>
                <a:lnTo>
                  <a:pt x="0" y="120000"/>
                </a:lnTo>
                <a:lnTo>
                  <a:pt x="120000" y="120000"/>
                </a:lnTo>
              </a:path>
            </a:pathLst>
          </a:custGeom>
          <a:solidFill>
            <a:srgbClr val="0F9D58"/>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62" name="Google Shape;862;p141"/>
          <p:cNvSpPr/>
          <p:nvPr/>
        </p:nvSpPr>
        <p:spPr>
          <a:xfrm>
            <a:off x="8011628" y="3302540"/>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sp>
        <p:nvSpPr>
          <p:cNvPr id="863" name="Google Shape;863;p141"/>
          <p:cNvSpPr/>
          <p:nvPr/>
        </p:nvSpPr>
        <p:spPr>
          <a:xfrm>
            <a:off x="8011628" y="3737133"/>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sp>
        <p:nvSpPr>
          <p:cNvPr id="864" name="Google Shape;864;p141"/>
          <p:cNvSpPr/>
          <p:nvPr/>
        </p:nvSpPr>
        <p:spPr>
          <a:xfrm>
            <a:off x="8011628" y="4150804"/>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865" name="Google Shape;865;p141"/>
          <p:cNvCxnSpPr/>
          <p:nvPr/>
        </p:nvCxnSpPr>
        <p:spPr>
          <a:xfrm>
            <a:off x="7668002" y="4305730"/>
            <a:ext cx="369900" cy="0"/>
          </a:xfrm>
          <a:prstGeom prst="straightConnector1">
            <a:avLst/>
          </a:prstGeom>
          <a:noFill/>
          <a:ln cap="flat" cmpd="sng" w="25400">
            <a:solidFill>
              <a:srgbClr val="585858"/>
            </a:solidFill>
            <a:prstDash val="solid"/>
            <a:round/>
            <a:headEnd len="sm" w="sm" type="none"/>
            <a:tailEnd len="sm" w="sm" type="none"/>
          </a:ln>
        </p:spPr>
      </p:cxnSp>
      <p:cxnSp>
        <p:nvCxnSpPr>
          <p:cNvPr id="866" name="Google Shape;866;p141"/>
          <p:cNvCxnSpPr/>
          <p:nvPr/>
        </p:nvCxnSpPr>
        <p:spPr>
          <a:xfrm>
            <a:off x="7415935" y="3872176"/>
            <a:ext cx="621900" cy="0"/>
          </a:xfrm>
          <a:prstGeom prst="straightConnector1">
            <a:avLst/>
          </a:prstGeom>
          <a:noFill/>
          <a:ln cap="flat" cmpd="sng" w="25400">
            <a:solidFill>
              <a:srgbClr val="585858"/>
            </a:solidFill>
            <a:prstDash val="solid"/>
            <a:round/>
            <a:headEnd len="sm" w="sm" type="none"/>
            <a:tailEnd len="sm" w="sm" type="none"/>
          </a:ln>
        </p:spPr>
      </p:cxnSp>
      <p:cxnSp>
        <p:nvCxnSpPr>
          <p:cNvPr id="867" name="Google Shape;867;p141"/>
          <p:cNvCxnSpPr/>
          <p:nvPr/>
        </p:nvCxnSpPr>
        <p:spPr>
          <a:xfrm>
            <a:off x="7167849" y="3431935"/>
            <a:ext cx="870000" cy="0"/>
          </a:xfrm>
          <a:prstGeom prst="straightConnector1">
            <a:avLst/>
          </a:prstGeom>
          <a:noFill/>
          <a:ln cap="flat" cmpd="sng" w="25400">
            <a:solidFill>
              <a:srgbClr val="585858"/>
            </a:solidFill>
            <a:prstDash val="solid"/>
            <a:round/>
            <a:headEnd len="sm" w="sm" type="none"/>
            <a:tailEnd len="sm" w="sm" type="none"/>
          </a:ln>
        </p:spPr>
      </p:cxnSp>
      <p:grpSp>
        <p:nvGrpSpPr>
          <p:cNvPr id="868" name="Google Shape;868;p141"/>
          <p:cNvGrpSpPr/>
          <p:nvPr/>
        </p:nvGrpSpPr>
        <p:grpSpPr>
          <a:xfrm>
            <a:off x="1174190" y="1387524"/>
            <a:ext cx="2336946" cy="2205726"/>
            <a:chOff x="-1" y="0"/>
            <a:chExt cx="6231856" cy="5881935"/>
          </a:xfrm>
        </p:grpSpPr>
        <p:sp>
          <p:nvSpPr>
            <p:cNvPr id="869" name="Google Shape;869;p141"/>
            <p:cNvSpPr/>
            <p:nvPr/>
          </p:nvSpPr>
          <p:spPr>
            <a:xfrm>
              <a:off x="1306181" y="0"/>
              <a:ext cx="3619500" cy="3619500"/>
            </a:xfrm>
            <a:prstGeom prst="ellipse">
              <a:avLst/>
            </a:prstGeom>
            <a:solidFill>
              <a:srgbClr val="4285F4">
                <a:alpha val="8941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41"/>
            <p:cNvSpPr/>
            <p:nvPr/>
          </p:nvSpPr>
          <p:spPr>
            <a:xfrm>
              <a:off x="1788831" y="1257354"/>
              <a:ext cx="26547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Lorem Ipsum</a:t>
              </a:r>
              <a:endParaRPr sz="500"/>
            </a:p>
          </p:txBody>
        </p:sp>
        <p:sp>
          <p:nvSpPr>
            <p:cNvPr id="871" name="Google Shape;871;p141"/>
            <p:cNvSpPr/>
            <p:nvPr/>
          </p:nvSpPr>
          <p:spPr>
            <a:xfrm>
              <a:off x="2612355" y="2262435"/>
              <a:ext cx="3619500" cy="3619500"/>
            </a:xfrm>
            <a:prstGeom prst="ellipse">
              <a:avLst/>
            </a:prstGeom>
            <a:solidFill>
              <a:srgbClr val="0F9D58">
                <a:alpha val="7647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41"/>
            <p:cNvSpPr/>
            <p:nvPr/>
          </p:nvSpPr>
          <p:spPr>
            <a:xfrm>
              <a:off x="3719442"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Lorem Ipsum</a:t>
              </a:r>
              <a:endParaRPr sz="500"/>
            </a:p>
          </p:txBody>
        </p:sp>
        <p:sp>
          <p:nvSpPr>
            <p:cNvPr id="873" name="Google Shape;873;p141"/>
            <p:cNvSpPr/>
            <p:nvPr/>
          </p:nvSpPr>
          <p:spPr>
            <a:xfrm>
              <a:off x="-1" y="2262435"/>
              <a:ext cx="3619500" cy="3619500"/>
            </a:xfrm>
            <a:prstGeom prst="ellipse">
              <a:avLst/>
            </a:prstGeom>
            <a:solidFill>
              <a:srgbClr val="DB4437">
                <a:alpha val="6784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1"/>
            <p:cNvSpPr/>
            <p:nvPr/>
          </p:nvSpPr>
          <p:spPr>
            <a:xfrm>
              <a:off x="340876" y="4002499"/>
              <a:ext cx="2172000" cy="38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Lorem Ipsum</a:t>
              </a:r>
              <a:endParaRPr sz="500"/>
            </a:p>
          </p:txBody>
        </p:sp>
      </p:grpSp>
      <p:sp>
        <p:nvSpPr>
          <p:cNvPr id="875" name="Google Shape;875;p141"/>
          <p:cNvSpPr/>
          <p:nvPr/>
        </p:nvSpPr>
        <p:spPr>
          <a:xfrm>
            <a:off x="685975" y="4231112"/>
            <a:ext cx="304800" cy="454200"/>
          </a:xfrm>
          <a:prstGeom prst="chevron">
            <a:avLst>
              <a:gd fmla="val 50000" name="adj"/>
            </a:avLst>
          </a:prstGeom>
          <a:solidFill>
            <a:srgbClr val="B7B7B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1"/>
          <p:cNvSpPr/>
          <p:nvPr/>
        </p:nvSpPr>
        <p:spPr>
          <a:xfrm>
            <a:off x="1155100" y="4231112"/>
            <a:ext cx="304800" cy="454200"/>
          </a:xfrm>
          <a:prstGeom prst="chevron">
            <a:avLst>
              <a:gd fmla="val 50000" name="adj"/>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41"/>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42"/>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Shape Library</a:t>
            </a:r>
            <a:endParaRPr/>
          </a:p>
        </p:txBody>
      </p:sp>
      <p:grpSp>
        <p:nvGrpSpPr>
          <p:cNvPr id="883" name="Google Shape;883;p142"/>
          <p:cNvGrpSpPr/>
          <p:nvPr/>
        </p:nvGrpSpPr>
        <p:grpSpPr>
          <a:xfrm>
            <a:off x="2800907" y="1456423"/>
            <a:ext cx="995850" cy="1276526"/>
            <a:chOff x="-1" y="0"/>
            <a:chExt cx="2655600" cy="3404070"/>
          </a:xfrm>
        </p:grpSpPr>
        <p:sp>
          <p:nvSpPr>
            <p:cNvPr id="884" name="Google Shape;884;p142"/>
            <p:cNvSpPr/>
            <p:nvPr/>
          </p:nvSpPr>
          <p:spPr>
            <a:xfrm>
              <a:off x="13402" y="0"/>
              <a:ext cx="2633700" cy="533700"/>
            </a:xfrm>
            <a:prstGeom prst="ellipse">
              <a:avLst/>
            </a:pr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885" name="Google Shape;885;p142"/>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86" name="Google Shape;886;p142"/>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887" name="Google Shape;887;p142"/>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888" name="Google Shape;888;p142"/>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grpSp>
      <p:sp>
        <p:nvSpPr>
          <p:cNvPr id="889" name="Google Shape;889;p142"/>
          <p:cNvSpPr/>
          <p:nvPr/>
        </p:nvSpPr>
        <p:spPr>
          <a:xfrm>
            <a:off x="1968491" y="3414829"/>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890" name="Google Shape;890;p142"/>
          <p:cNvCxnSpPr/>
          <p:nvPr/>
        </p:nvCxnSpPr>
        <p:spPr>
          <a:xfrm>
            <a:off x="1624864" y="3569755"/>
            <a:ext cx="369900" cy="0"/>
          </a:xfrm>
          <a:prstGeom prst="straightConnector1">
            <a:avLst/>
          </a:prstGeom>
          <a:noFill/>
          <a:ln cap="flat" cmpd="sng" w="25400">
            <a:solidFill>
              <a:srgbClr val="585858"/>
            </a:solidFill>
            <a:prstDash val="solid"/>
            <a:round/>
            <a:headEnd len="sm" w="sm" type="none"/>
            <a:tailEnd len="sm" w="sm" type="none"/>
          </a:ln>
        </p:spPr>
      </p:cxnSp>
      <p:sp>
        <p:nvSpPr>
          <p:cNvPr id="891" name="Google Shape;891;p142"/>
          <p:cNvSpPr/>
          <p:nvPr/>
        </p:nvSpPr>
        <p:spPr>
          <a:xfrm>
            <a:off x="1914341" y="3661404"/>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892" name="Google Shape;892;p142"/>
          <p:cNvCxnSpPr/>
          <p:nvPr/>
        </p:nvCxnSpPr>
        <p:spPr>
          <a:xfrm>
            <a:off x="1570714" y="3816330"/>
            <a:ext cx="369900" cy="0"/>
          </a:xfrm>
          <a:prstGeom prst="straightConnector1">
            <a:avLst/>
          </a:prstGeom>
          <a:noFill/>
          <a:ln cap="flat" cmpd="sng" w="25400">
            <a:solidFill>
              <a:srgbClr val="585858"/>
            </a:solidFill>
            <a:prstDash val="solid"/>
            <a:round/>
            <a:headEnd len="sm" w="sm" type="none"/>
            <a:tailEnd len="sm" w="sm" type="none"/>
          </a:ln>
        </p:spPr>
      </p:cxnSp>
      <p:sp>
        <p:nvSpPr>
          <p:cNvPr id="893" name="Google Shape;893;p142"/>
          <p:cNvSpPr/>
          <p:nvPr/>
        </p:nvSpPr>
        <p:spPr>
          <a:xfrm>
            <a:off x="1834390" y="3934354"/>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894" name="Google Shape;894;p142"/>
          <p:cNvCxnSpPr/>
          <p:nvPr/>
        </p:nvCxnSpPr>
        <p:spPr>
          <a:xfrm>
            <a:off x="1490764" y="4089280"/>
            <a:ext cx="369900" cy="0"/>
          </a:xfrm>
          <a:prstGeom prst="straightConnector1">
            <a:avLst/>
          </a:prstGeom>
          <a:noFill/>
          <a:ln cap="flat" cmpd="sng" w="25400">
            <a:solidFill>
              <a:srgbClr val="585858"/>
            </a:solidFill>
            <a:prstDash val="solid"/>
            <a:round/>
            <a:headEnd len="sm" w="sm" type="none"/>
            <a:tailEnd len="sm" w="sm" type="none"/>
          </a:ln>
        </p:spPr>
      </p:cxnSp>
      <p:sp>
        <p:nvSpPr>
          <p:cNvPr id="895" name="Google Shape;895;p142"/>
          <p:cNvSpPr/>
          <p:nvPr/>
        </p:nvSpPr>
        <p:spPr>
          <a:xfrm>
            <a:off x="1737253" y="4207342"/>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896" name="Google Shape;896;p142"/>
          <p:cNvCxnSpPr/>
          <p:nvPr/>
        </p:nvCxnSpPr>
        <p:spPr>
          <a:xfrm>
            <a:off x="1393627" y="4362268"/>
            <a:ext cx="369900" cy="0"/>
          </a:xfrm>
          <a:prstGeom prst="straightConnector1">
            <a:avLst/>
          </a:prstGeom>
          <a:noFill/>
          <a:ln cap="flat" cmpd="sng" w="25400">
            <a:solidFill>
              <a:srgbClr val="585858"/>
            </a:solidFill>
            <a:prstDash val="solid"/>
            <a:round/>
            <a:headEnd len="sm" w="sm" type="none"/>
            <a:tailEnd len="sm" w="sm" type="none"/>
          </a:ln>
        </p:spPr>
      </p:cxnSp>
      <p:grpSp>
        <p:nvGrpSpPr>
          <p:cNvPr id="897" name="Google Shape;897;p142"/>
          <p:cNvGrpSpPr/>
          <p:nvPr/>
        </p:nvGrpSpPr>
        <p:grpSpPr>
          <a:xfrm>
            <a:off x="655057" y="1456423"/>
            <a:ext cx="995850" cy="1276526"/>
            <a:chOff x="-1" y="0"/>
            <a:chExt cx="2655600" cy="3404070"/>
          </a:xfrm>
        </p:grpSpPr>
        <p:sp>
          <p:nvSpPr>
            <p:cNvPr id="898" name="Google Shape;898;p142"/>
            <p:cNvSpPr/>
            <p:nvPr/>
          </p:nvSpPr>
          <p:spPr>
            <a:xfrm>
              <a:off x="13402" y="0"/>
              <a:ext cx="2633700" cy="533700"/>
            </a:xfrm>
            <a:prstGeom prst="ellipse">
              <a:avLst/>
            </a:pr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899" name="Google Shape;899;p142"/>
            <p:cNvSpPr/>
            <p:nvPr/>
          </p:nvSpPr>
          <p:spPr>
            <a:xfrm flipH="1" rot="10800000">
              <a:off x="691042" y="2559570"/>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00" name="Google Shape;900;p142"/>
            <p:cNvSpPr/>
            <p:nvPr/>
          </p:nvSpPr>
          <p:spPr>
            <a:xfrm flipH="1" rot="10800000">
              <a:off x="519117" y="2009454"/>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01" name="Google Shape;901;p142"/>
            <p:cNvSpPr/>
            <p:nvPr/>
          </p:nvSpPr>
          <p:spPr>
            <a:xfrm flipH="1" rot="10800000">
              <a:off x="-1" y="340188"/>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902" name="Google Shape;902;p142"/>
            <p:cNvSpPr/>
            <p:nvPr/>
          </p:nvSpPr>
          <p:spPr>
            <a:xfrm flipH="1" rot="10800000">
              <a:off x="299816" y="1306619"/>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4285F4"/>
            </a:solidFill>
            <a:ln cap="rnd" cmpd="sng" w="25400">
              <a:solidFill>
                <a:srgbClr val="4285F4"/>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grpSp>
      <p:sp>
        <p:nvSpPr>
          <p:cNvPr id="903" name="Google Shape;903;p142"/>
          <p:cNvSpPr/>
          <p:nvPr/>
        </p:nvSpPr>
        <p:spPr>
          <a:xfrm>
            <a:off x="3146403" y="1766779"/>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FFFFFF"/>
              </a:buClr>
              <a:buFont typeface="Roboto"/>
              <a:buNone/>
            </a:pPr>
            <a:r>
              <a:rPr b="0" i="0" lang="zh-TW" sz="1000" u="none" cap="none" strike="noStrike">
                <a:solidFill>
                  <a:srgbClr val="FFFFFF"/>
                </a:solidFill>
                <a:latin typeface="Roboto"/>
                <a:ea typeface="Roboto"/>
                <a:cs typeface="Roboto"/>
                <a:sym typeface="Roboto"/>
              </a:rPr>
              <a:t>Text</a:t>
            </a:r>
            <a:endParaRPr sz="500"/>
          </a:p>
        </p:txBody>
      </p:sp>
      <p:grpSp>
        <p:nvGrpSpPr>
          <p:cNvPr id="904" name="Google Shape;904;p142"/>
          <p:cNvGrpSpPr/>
          <p:nvPr/>
        </p:nvGrpSpPr>
        <p:grpSpPr>
          <a:xfrm>
            <a:off x="631107" y="3111711"/>
            <a:ext cx="995850" cy="1259763"/>
            <a:chOff x="-1" y="0"/>
            <a:chExt cx="2655600" cy="3359369"/>
          </a:xfrm>
        </p:grpSpPr>
        <p:sp>
          <p:nvSpPr>
            <p:cNvPr id="905" name="Google Shape;905;p142"/>
            <p:cNvSpPr/>
            <p:nvPr/>
          </p:nvSpPr>
          <p:spPr>
            <a:xfrm>
              <a:off x="13402" y="0"/>
              <a:ext cx="2633700" cy="533700"/>
            </a:xfrm>
            <a:prstGeom prst="ellipse">
              <a:avLst/>
            </a:pr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906" name="Google Shape;906;p142"/>
            <p:cNvSpPr/>
            <p:nvPr/>
          </p:nvSpPr>
          <p:spPr>
            <a:xfrm flipH="1" rot="10800000">
              <a:off x="519117" y="1964753"/>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4B40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07" name="Google Shape;907;p142"/>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908" name="Google Shape;908;p142"/>
            <p:cNvSpPr/>
            <p:nvPr/>
          </p:nvSpPr>
          <p:spPr>
            <a:xfrm flipH="1" rot="10800000">
              <a:off x="299816" y="1261918"/>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0F9D58"/>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09" name="Google Shape;909;p142"/>
            <p:cNvSpPr/>
            <p:nvPr/>
          </p:nvSpPr>
          <p:spPr>
            <a:xfrm flipH="1" rot="10800000">
              <a:off x="691042" y="2514869"/>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DB4437"/>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grpSp>
      <p:sp>
        <p:nvSpPr>
          <p:cNvPr id="910" name="Google Shape;910;p142"/>
          <p:cNvSpPr/>
          <p:nvPr/>
        </p:nvSpPr>
        <p:spPr>
          <a:xfrm flipH="1" rot="10800000">
            <a:off x="892442" y="2388815"/>
            <a:ext cx="521700" cy="346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DB4437"/>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11" name="Google Shape;911;p142"/>
          <p:cNvSpPr/>
          <p:nvPr/>
        </p:nvSpPr>
        <p:spPr>
          <a:xfrm flipH="1" rot="10800000">
            <a:off x="821962" y="2163261"/>
            <a:ext cx="662700" cy="2859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FCC5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cxnSp>
        <p:nvCxnSpPr>
          <p:cNvPr id="912" name="Google Shape;912;p142"/>
          <p:cNvCxnSpPr/>
          <p:nvPr/>
        </p:nvCxnSpPr>
        <p:spPr>
          <a:xfrm>
            <a:off x="1516786" y="2385561"/>
            <a:ext cx="369900" cy="0"/>
          </a:xfrm>
          <a:prstGeom prst="straightConnector1">
            <a:avLst/>
          </a:prstGeom>
          <a:noFill/>
          <a:ln cap="flat" cmpd="sng" w="25400">
            <a:solidFill>
              <a:srgbClr val="585858"/>
            </a:solidFill>
            <a:prstDash val="solid"/>
            <a:round/>
            <a:headEnd len="sm" w="sm" type="none"/>
            <a:tailEnd len="sm" w="sm" type="none"/>
          </a:ln>
        </p:spPr>
      </p:cxnSp>
      <p:sp>
        <p:nvSpPr>
          <p:cNvPr id="913" name="Google Shape;913;p142"/>
          <p:cNvSpPr/>
          <p:nvPr/>
        </p:nvSpPr>
        <p:spPr>
          <a:xfrm>
            <a:off x="1763275" y="2503623"/>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914" name="Google Shape;914;p142"/>
          <p:cNvCxnSpPr/>
          <p:nvPr/>
        </p:nvCxnSpPr>
        <p:spPr>
          <a:xfrm>
            <a:off x="1419648" y="2658549"/>
            <a:ext cx="369900" cy="0"/>
          </a:xfrm>
          <a:prstGeom prst="straightConnector1">
            <a:avLst/>
          </a:prstGeom>
          <a:noFill/>
          <a:ln cap="flat" cmpd="sng" w="25400">
            <a:solidFill>
              <a:srgbClr val="585858"/>
            </a:solidFill>
            <a:prstDash val="solid"/>
            <a:round/>
            <a:headEnd len="sm" w="sm" type="none"/>
            <a:tailEnd len="sm" w="sm" type="none"/>
          </a:ln>
        </p:spPr>
      </p:cxnSp>
      <p:sp>
        <p:nvSpPr>
          <p:cNvPr id="915" name="Google Shape;915;p142"/>
          <p:cNvSpPr/>
          <p:nvPr/>
        </p:nvSpPr>
        <p:spPr>
          <a:xfrm>
            <a:off x="1860412" y="2230635"/>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sp>
        <p:nvSpPr>
          <p:cNvPr id="916" name="Google Shape;916;p142"/>
          <p:cNvSpPr/>
          <p:nvPr/>
        </p:nvSpPr>
        <p:spPr>
          <a:xfrm>
            <a:off x="1994128" y="1844379"/>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917" name="Google Shape;917;p142"/>
          <p:cNvCxnSpPr/>
          <p:nvPr/>
        </p:nvCxnSpPr>
        <p:spPr>
          <a:xfrm>
            <a:off x="1650502" y="1999305"/>
            <a:ext cx="369900" cy="0"/>
          </a:xfrm>
          <a:prstGeom prst="straightConnector1">
            <a:avLst/>
          </a:prstGeom>
          <a:noFill/>
          <a:ln cap="flat" cmpd="sng" w="25400">
            <a:solidFill>
              <a:srgbClr val="585858"/>
            </a:solidFill>
            <a:prstDash val="solid"/>
            <a:round/>
            <a:headEnd len="sm" w="sm" type="none"/>
            <a:tailEnd len="sm" w="sm" type="none"/>
          </a:ln>
        </p:spPr>
      </p:cxnSp>
      <p:sp>
        <p:nvSpPr>
          <p:cNvPr id="918" name="Google Shape;918;p142"/>
          <p:cNvSpPr/>
          <p:nvPr/>
        </p:nvSpPr>
        <p:spPr>
          <a:xfrm>
            <a:off x="6539999" y="3212737"/>
            <a:ext cx="910500" cy="7212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DB4437"/>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919" name="Google Shape;919;p142"/>
          <p:cNvSpPr/>
          <p:nvPr/>
        </p:nvSpPr>
        <p:spPr>
          <a:xfrm rot="-5400000">
            <a:off x="6442949" y="3831448"/>
            <a:ext cx="913200" cy="7191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F4B400"/>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42"/>
          <p:cNvSpPr/>
          <p:nvPr/>
        </p:nvSpPr>
        <p:spPr>
          <a:xfrm rot="10800000">
            <a:off x="7068598" y="3926397"/>
            <a:ext cx="910500" cy="7212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0F9D58"/>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42"/>
          <p:cNvSpPr/>
          <p:nvPr/>
        </p:nvSpPr>
        <p:spPr>
          <a:xfrm rot="5400000">
            <a:off x="7162515" y="3305547"/>
            <a:ext cx="913200" cy="719100"/>
          </a:xfrm>
          <a:custGeom>
            <a:rect b="b" l="l" r="r" t="t"/>
            <a:pathLst>
              <a:path extrusionOk="0" h="120000" w="120000">
                <a:moveTo>
                  <a:pt x="0" y="0"/>
                </a:moveTo>
                <a:lnTo>
                  <a:pt x="94728" y="0"/>
                </a:lnTo>
                <a:lnTo>
                  <a:pt x="94728" y="44233"/>
                </a:lnTo>
                <a:cubicBezTo>
                  <a:pt x="96392" y="50816"/>
                  <a:pt x="97850" y="40283"/>
                  <a:pt x="105024" y="39888"/>
                </a:cubicBezTo>
                <a:cubicBezTo>
                  <a:pt x="112197" y="39494"/>
                  <a:pt x="120205" y="48577"/>
                  <a:pt x="120000" y="60627"/>
                </a:cubicBezTo>
                <a:cubicBezTo>
                  <a:pt x="119788" y="72738"/>
                  <a:pt x="114073" y="78661"/>
                  <a:pt x="106999" y="79188"/>
                </a:cubicBezTo>
                <a:cubicBezTo>
                  <a:pt x="99926" y="79716"/>
                  <a:pt x="96916" y="69316"/>
                  <a:pt x="94728" y="76294"/>
                </a:cubicBezTo>
                <a:lnTo>
                  <a:pt x="94728" y="120000"/>
                </a:lnTo>
                <a:lnTo>
                  <a:pt x="59841" y="120000"/>
                </a:lnTo>
                <a:cubicBezTo>
                  <a:pt x="54437" y="117366"/>
                  <a:pt x="62596" y="114272"/>
                  <a:pt x="62390" y="104266"/>
                </a:cubicBezTo>
                <a:cubicBezTo>
                  <a:pt x="62184" y="94261"/>
                  <a:pt x="56413" y="88405"/>
                  <a:pt x="47626" y="88472"/>
                </a:cubicBezTo>
                <a:cubicBezTo>
                  <a:pt x="38838" y="88533"/>
                  <a:pt x="31609" y="96633"/>
                  <a:pt x="31609" y="106638"/>
                </a:cubicBezTo>
                <a:cubicBezTo>
                  <a:pt x="31609" y="116644"/>
                  <a:pt x="39879" y="117894"/>
                  <a:pt x="34887" y="120000"/>
                </a:cubicBezTo>
                <a:lnTo>
                  <a:pt x="0" y="120000"/>
                </a:lnTo>
                <a:lnTo>
                  <a:pt x="0" y="0"/>
                </a:lnTo>
                <a:close/>
              </a:path>
            </a:pathLst>
          </a:custGeom>
          <a:solidFill>
            <a:srgbClr val="4285F4"/>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42"/>
          <p:cNvSpPr/>
          <p:nvPr/>
        </p:nvSpPr>
        <p:spPr>
          <a:xfrm>
            <a:off x="4794035" y="1868603"/>
            <a:ext cx="834900" cy="834900"/>
          </a:xfrm>
          <a:prstGeom prst="ellipse">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42"/>
          <p:cNvSpPr/>
          <p:nvPr/>
        </p:nvSpPr>
        <p:spPr>
          <a:xfrm rot="5400000">
            <a:off x="5207248" y="1868621"/>
            <a:ext cx="417600" cy="417600"/>
          </a:xfrm>
          <a:custGeom>
            <a:rect b="b" l="l" r="r" t="t"/>
            <a:pathLst>
              <a:path extrusionOk="0" h="120000" w="120000">
                <a:moveTo>
                  <a:pt x="0" y="120000"/>
                </a:moveTo>
                <a:cubicBezTo>
                  <a:pt x="0" y="53727"/>
                  <a:pt x="53727" y="0"/>
                  <a:pt x="120000" y="0"/>
                </a:cubicBezTo>
                <a:lnTo>
                  <a:pt x="119994" y="118883"/>
                </a:lnTo>
                <a:close/>
              </a:path>
            </a:pathLst>
          </a:custGeom>
          <a:solidFill>
            <a:srgbClr val="77BD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42"/>
          <p:cNvSpPr/>
          <p:nvPr/>
        </p:nvSpPr>
        <p:spPr>
          <a:xfrm>
            <a:off x="5282205" y="2352122"/>
            <a:ext cx="206700" cy="130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b="0" i="0" lang="zh-TW" sz="800" u="none" cap="none" strike="noStrike">
                <a:solidFill>
                  <a:srgbClr val="FFFFFF"/>
                </a:solidFill>
                <a:latin typeface="Impact"/>
                <a:ea typeface="Impact"/>
                <a:cs typeface="Impact"/>
                <a:sym typeface="Impact"/>
              </a:rPr>
              <a:t>75%</a:t>
            </a:r>
            <a:endParaRPr sz="500"/>
          </a:p>
        </p:txBody>
      </p:sp>
      <p:sp>
        <p:nvSpPr>
          <p:cNvPr id="925" name="Google Shape;925;p142"/>
          <p:cNvSpPr/>
          <p:nvPr/>
        </p:nvSpPr>
        <p:spPr>
          <a:xfrm>
            <a:off x="5276136" y="2079152"/>
            <a:ext cx="218400" cy="130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b="0" i="0" lang="zh-TW" sz="800" u="none" cap="none" strike="noStrike">
                <a:solidFill>
                  <a:srgbClr val="FFFFFF"/>
                </a:solidFill>
                <a:latin typeface="Impact"/>
                <a:ea typeface="Impact"/>
                <a:cs typeface="Impact"/>
                <a:sym typeface="Impact"/>
              </a:rPr>
              <a:t>25%</a:t>
            </a:r>
            <a:endParaRPr sz="500"/>
          </a:p>
        </p:txBody>
      </p:sp>
      <p:sp>
        <p:nvSpPr>
          <p:cNvPr id="926" name="Google Shape;926;p142"/>
          <p:cNvSpPr/>
          <p:nvPr/>
        </p:nvSpPr>
        <p:spPr>
          <a:xfrm>
            <a:off x="4794035" y="2966023"/>
            <a:ext cx="834900" cy="834900"/>
          </a:xfrm>
          <a:prstGeom prst="ellipse">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42"/>
          <p:cNvSpPr/>
          <p:nvPr/>
        </p:nvSpPr>
        <p:spPr>
          <a:xfrm rot="5400000">
            <a:off x="4998598" y="3174691"/>
            <a:ext cx="834900" cy="4176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77BD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42"/>
          <p:cNvSpPr/>
          <p:nvPr/>
        </p:nvSpPr>
        <p:spPr>
          <a:xfrm>
            <a:off x="4794035" y="3915271"/>
            <a:ext cx="834900" cy="834900"/>
          </a:xfrm>
          <a:prstGeom prst="ellipse">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42"/>
          <p:cNvSpPr/>
          <p:nvPr/>
        </p:nvSpPr>
        <p:spPr>
          <a:xfrm rot="5400000">
            <a:off x="4789948" y="3915289"/>
            <a:ext cx="834900" cy="8349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77BD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42"/>
          <p:cNvSpPr/>
          <p:nvPr/>
        </p:nvSpPr>
        <p:spPr>
          <a:xfrm>
            <a:off x="4794035" y="892685"/>
            <a:ext cx="834900" cy="834900"/>
          </a:xfrm>
          <a:prstGeom prst="ellipse">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42"/>
          <p:cNvSpPr/>
          <p:nvPr/>
        </p:nvSpPr>
        <p:spPr>
          <a:xfrm>
            <a:off x="3981691" y="3414829"/>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932" name="Google Shape;932;p142"/>
          <p:cNvCxnSpPr/>
          <p:nvPr/>
        </p:nvCxnSpPr>
        <p:spPr>
          <a:xfrm>
            <a:off x="3638064" y="3569755"/>
            <a:ext cx="369900" cy="0"/>
          </a:xfrm>
          <a:prstGeom prst="straightConnector1">
            <a:avLst/>
          </a:prstGeom>
          <a:noFill/>
          <a:ln cap="flat" cmpd="sng" w="25400">
            <a:solidFill>
              <a:srgbClr val="585858"/>
            </a:solidFill>
            <a:prstDash val="solid"/>
            <a:round/>
            <a:headEnd len="sm" w="sm" type="none"/>
            <a:tailEnd len="sm" w="sm" type="none"/>
          </a:ln>
        </p:spPr>
      </p:cxnSp>
      <p:sp>
        <p:nvSpPr>
          <p:cNvPr id="933" name="Google Shape;933;p142"/>
          <p:cNvSpPr/>
          <p:nvPr/>
        </p:nvSpPr>
        <p:spPr>
          <a:xfrm>
            <a:off x="3847591" y="3934354"/>
            <a:ext cx="304800" cy="142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Clr>
                <a:srgbClr val="696B75"/>
              </a:buClr>
              <a:buFont typeface="Roboto"/>
              <a:buNone/>
            </a:pPr>
            <a:r>
              <a:rPr b="0" i="0" lang="zh-TW" sz="1000" u="none" cap="none" strike="noStrike">
                <a:solidFill>
                  <a:srgbClr val="696B75"/>
                </a:solidFill>
                <a:latin typeface="Roboto"/>
                <a:ea typeface="Roboto"/>
                <a:cs typeface="Roboto"/>
                <a:sym typeface="Roboto"/>
              </a:rPr>
              <a:t>Text</a:t>
            </a:r>
            <a:endParaRPr sz="500"/>
          </a:p>
        </p:txBody>
      </p:sp>
      <p:cxnSp>
        <p:nvCxnSpPr>
          <p:cNvPr id="934" name="Google Shape;934;p142"/>
          <p:cNvCxnSpPr/>
          <p:nvPr/>
        </p:nvCxnSpPr>
        <p:spPr>
          <a:xfrm>
            <a:off x="3503964" y="4089280"/>
            <a:ext cx="369900" cy="0"/>
          </a:xfrm>
          <a:prstGeom prst="straightConnector1">
            <a:avLst/>
          </a:prstGeom>
          <a:noFill/>
          <a:ln cap="flat" cmpd="sng" w="25400">
            <a:solidFill>
              <a:srgbClr val="585858"/>
            </a:solidFill>
            <a:prstDash val="solid"/>
            <a:round/>
            <a:headEnd len="sm" w="sm" type="none"/>
            <a:tailEnd len="sm" w="sm" type="none"/>
          </a:ln>
        </p:spPr>
      </p:cxnSp>
      <p:grpSp>
        <p:nvGrpSpPr>
          <p:cNvPr id="935" name="Google Shape;935;p142"/>
          <p:cNvGrpSpPr/>
          <p:nvPr/>
        </p:nvGrpSpPr>
        <p:grpSpPr>
          <a:xfrm>
            <a:off x="2644307" y="3111710"/>
            <a:ext cx="995850" cy="783028"/>
            <a:chOff x="-1" y="-1"/>
            <a:chExt cx="2655600" cy="2088074"/>
          </a:xfrm>
        </p:grpSpPr>
        <p:sp>
          <p:nvSpPr>
            <p:cNvPr id="936" name="Google Shape;936;p142"/>
            <p:cNvSpPr/>
            <p:nvPr/>
          </p:nvSpPr>
          <p:spPr>
            <a:xfrm>
              <a:off x="13402" y="-1"/>
              <a:ext cx="2633700" cy="533700"/>
            </a:xfrm>
            <a:prstGeom prst="ellipse">
              <a:avLst/>
            </a:pr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937" name="Google Shape;937;p142"/>
            <p:cNvSpPr/>
            <p:nvPr/>
          </p:nvSpPr>
          <p:spPr>
            <a:xfrm flipH="1" rot="10800000">
              <a:off x="-1" y="295487"/>
              <a:ext cx="2655600" cy="1137300"/>
            </a:xfrm>
            <a:custGeom>
              <a:rect b="b" l="l" r="r" t="t"/>
              <a:pathLst>
                <a:path extrusionOk="0" h="120000" w="120000">
                  <a:moveTo>
                    <a:pt x="0" y="120000"/>
                  </a:moveTo>
                  <a:cubicBezTo>
                    <a:pt x="3461" y="105927"/>
                    <a:pt x="29005" y="95038"/>
                    <a:pt x="60000" y="95038"/>
                  </a:cubicBezTo>
                  <a:cubicBezTo>
                    <a:pt x="90994" y="95038"/>
                    <a:pt x="116538" y="105927"/>
                    <a:pt x="120000" y="120000"/>
                  </a:cubicBezTo>
                  <a:lnTo>
                    <a:pt x="106422" y="17888"/>
                  </a:lnTo>
                  <a:cubicBezTo>
                    <a:pt x="102194" y="7666"/>
                    <a:pt x="83011" y="0"/>
                    <a:pt x="60000" y="0"/>
                  </a:cubicBezTo>
                  <a:cubicBezTo>
                    <a:pt x="36988" y="0"/>
                    <a:pt x="17805" y="7666"/>
                    <a:pt x="13577" y="17888"/>
                  </a:cubicBezTo>
                  <a:close/>
                </a:path>
              </a:pathLst>
            </a:custGeom>
            <a:solidFill>
              <a:srgbClr val="4285F4"/>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FFFFFF"/>
                </a:buClr>
                <a:buFont typeface="Calibri"/>
                <a:buNone/>
              </a:pPr>
              <a:r>
                <a:t/>
              </a:r>
              <a:endParaRPr b="0" i="0" sz="1800" u="none" cap="none" strike="noStrike">
                <a:solidFill>
                  <a:srgbClr val="FFFFFF"/>
                </a:solidFill>
                <a:latin typeface="Calibri"/>
                <a:ea typeface="Calibri"/>
                <a:cs typeface="Calibri"/>
                <a:sym typeface="Calibri"/>
              </a:endParaRPr>
            </a:p>
          </p:txBody>
        </p:sp>
        <p:sp>
          <p:nvSpPr>
            <p:cNvPr id="938" name="Google Shape;938;p142"/>
            <p:cNvSpPr/>
            <p:nvPr/>
          </p:nvSpPr>
          <p:spPr>
            <a:xfrm flipH="1" rot="10800000">
              <a:off x="299816" y="1230673"/>
              <a:ext cx="2054700" cy="857400"/>
            </a:xfrm>
            <a:custGeom>
              <a:rect b="b" l="l" r="r" t="t"/>
              <a:pathLst>
                <a:path extrusionOk="0" h="120000" w="120000">
                  <a:moveTo>
                    <a:pt x="59772" y="0"/>
                  </a:moveTo>
                  <a:cubicBezTo>
                    <a:pt x="81694" y="0"/>
                    <a:pt x="100344" y="8905"/>
                    <a:pt x="107233" y="21455"/>
                  </a:cubicBezTo>
                  <a:lnTo>
                    <a:pt x="120000" y="120000"/>
                  </a:lnTo>
                  <a:cubicBezTo>
                    <a:pt x="114533" y="106438"/>
                    <a:pt x="89744" y="96272"/>
                    <a:pt x="60000" y="96272"/>
                  </a:cubicBezTo>
                  <a:cubicBezTo>
                    <a:pt x="30255" y="96272"/>
                    <a:pt x="5466" y="106438"/>
                    <a:pt x="0" y="120000"/>
                  </a:cubicBezTo>
                  <a:lnTo>
                    <a:pt x="12900" y="20405"/>
                  </a:lnTo>
                  <a:cubicBezTo>
                    <a:pt x="20233" y="8422"/>
                    <a:pt x="38455" y="0"/>
                    <a:pt x="59772" y="0"/>
                  </a:cubicBezTo>
                  <a:close/>
                </a:path>
              </a:pathLst>
            </a:custGeom>
            <a:solidFill>
              <a:srgbClr val="4285F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grpSp>
      <p:grpSp>
        <p:nvGrpSpPr>
          <p:cNvPr id="939" name="Google Shape;939;p142"/>
          <p:cNvGrpSpPr/>
          <p:nvPr/>
        </p:nvGrpSpPr>
        <p:grpSpPr>
          <a:xfrm>
            <a:off x="2838976" y="3848493"/>
            <a:ext cx="605700" cy="511265"/>
            <a:chOff x="0" y="-141"/>
            <a:chExt cx="1615200" cy="1363374"/>
          </a:xfrm>
        </p:grpSpPr>
        <p:sp>
          <p:nvSpPr>
            <p:cNvPr id="940" name="Google Shape;940;p142"/>
            <p:cNvSpPr/>
            <p:nvPr/>
          </p:nvSpPr>
          <p:spPr>
            <a:xfrm flipH="1" rot="10800000">
              <a:off x="0" y="-141"/>
              <a:ext cx="1615200" cy="696600"/>
            </a:xfrm>
            <a:custGeom>
              <a:rect b="b" l="l" r="r" t="t"/>
              <a:pathLst>
                <a:path extrusionOk="0" h="120000" w="120000">
                  <a:moveTo>
                    <a:pt x="59694" y="0"/>
                  </a:moveTo>
                  <a:cubicBezTo>
                    <a:pt x="81094" y="0"/>
                    <a:pt x="99461" y="10172"/>
                    <a:pt x="107283" y="24988"/>
                  </a:cubicBezTo>
                  <a:lnTo>
                    <a:pt x="120000" y="120000"/>
                  </a:lnTo>
                  <a:cubicBezTo>
                    <a:pt x="111233" y="104550"/>
                    <a:pt x="87511" y="93583"/>
                    <a:pt x="59622" y="93583"/>
                  </a:cubicBezTo>
                  <a:cubicBezTo>
                    <a:pt x="32511" y="93583"/>
                    <a:pt x="9327" y="103955"/>
                    <a:pt x="0" y="118711"/>
                  </a:cubicBezTo>
                  <a:lnTo>
                    <a:pt x="12694" y="23883"/>
                  </a:lnTo>
                  <a:cubicBezTo>
                    <a:pt x="20833" y="9677"/>
                    <a:pt x="38822" y="0"/>
                    <a:pt x="59694" y="0"/>
                  </a:cubicBezTo>
                  <a:close/>
                </a:path>
              </a:pathLst>
            </a:custGeom>
            <a:solidFill>
              <a:srgbClr val="F4B400"/>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sp>
          <p:nvSpPr>
            <p:cNvPr id="941" name="Google Shape;941;p142"/>
            <p:cNvSpPr/>
            <p:nvPr/>
          </p:nvSpPr>
          <p:spPr>
            <a:xfrm flipH="1" rot="10800000">
              <a:off x="171925" y="518733"/>
              <a:ext cx="1271700" cy="844500"/>
            </a:xfrm>
            <a:custGeom>
              <a:rect b="b" l="l" r="r" t="t"/>
              <a:pathLst>
                <a:path extrusionOk="0" h="120000" w="120000">
                  <a:moveTo>
                    <a:pt x="60000" y="0"/>
                  </a:moveTo>
                  <a:cubicBezTo>
                    <a:pt x="81388" y="0"/>
                    <a:pt x="97427" y="9205"/>
                    <a:pt x="99550" y="20277"/>
                  </a:cubicBezTo>
                  <a:lnTo>
                    <a:pt x="120000" y="120000"/>
                  </a:lnTo>
                  <a:cubicBezTo>
                    <a:pt x="110066" y="107777"/>
                    <a:pt x="86738" y="99388"/>
                    <a:pt x="59561" y="99388"/>
                  </a:cubicBezTo>
                  <a:cubicBezTo>
                    <a:pt x="33161" y="99388"/>
                    <a:pt x="10388" y="107305"/>
                    <a:pt x="0" y="118961"/>
                  </a:cubicBezTo>
                  <a:lnTo>
                    <a:pt x="20800" y="18050"/>
                  </a:lnTo>
                  <a:lnTo>
                    <a:pt x="20872" y="18050"/>
                  </a:lnTo>
                  <a:cubicBezTo>
                    <a:pt x="23594" y="7794"/>
                    <a:pt x="40088" y="0"/>
                    <a:pt x="60000" y="0"/>
                  </a:cubicBezTo>
                  <a:close/>
                </a:path>
              </a:pathLst>
            </a:custGeom>
            <a:solidFill>
              <a:srgbClr val="F4B400"/>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Font typeface="Roboto"/>
                <a:buNone/>
              </a:pPr>
              <a:r>
                <a:t/>
              </a:r>
              <a:endParaRPr b="0" i="0" sz="1000" u="none" cap="none" strike="noStrike">
                <a:solidFill>
                  <a:srgbClr val="FFFFFF"/>
                </a:solidFill>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43"/>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Shape Library</a:t>
            </a:r>
            <a:endParaRPr/>
          </a:p>
        </p:txBody>
      </p:sp>
      <p:grpSp>
        <p:nvGrpSpPr>
          <p:cNvPr id="947" name="Google Shape;947;p143"/>
          <p:cNvGrpSpPr/>
          <p:nvPr/>
        </p:nvGrpSpPr>
        <p:grpSpPr>
          <a:xfrm>
            <a:off x="1139328" y="1555911"/>
            <a:ext cx="1120915" cy="1116112"/>
            <a:chOff x="0" y="0"/>
            <a:chExt cx="2989107" cy="2976300"/>
          </a:xfrm>
        </p:grpSpPr>
        <p:sp>
          <p:nvSpPr>
            <p:cNvPr id="948" name="Google Shape;948;p143"/>
            <p:cNvSpPr/>
            <p:nvPr/>
          </p:nvSpPr>
          <p:spPr>
            <a:xfrm>
              <a:off x="0" y="0"/>
              <a:ext cx="2976300" cy="2976300"/>
            </a:xfrm>
            <a:prstGeom prst="ellipse">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43"/>
            <p:cNvSpPr/>
            <p:nvPr/>
          </p:nvSpPr>
          <p:spPr>
            <a:xfrm>
              <a:off x="1488207" y="53"/>
              <a:ext cx="1500900" cy="2160600"/>
            </a:xfrm>
            <a:custGeom>
              <a:rect b="b" l="l" r="r" t="t"/>
              <a:pathLst>
                <a:path extrusionOk="0" h="120000" w="120000">
                  <a:moveTo>
                    <a:pt x="1016" y="0"/>
                  </a:moveTo>
                  <a:cubicBezTo>
                    <a:pt x="66727" y="0"/>
                    <a:pt x="120000" y="35844"/>
                    <a:pt x="120000" y="80061"/>
                  </a:cubicBezTo>
                  <a:cubicBezTo>
                    <a:pt x="120000" y="94077"/>
                    <a:pt x="114533" y="107850"/>
                    <a:pt x="104138" y="120000"/>
                  </a:cubicBezTo>
                  <a:lnTo>
                    <a:pt x="0" y="80061"/>
                  </a:lnTo>
                  <a:close/>
                </a:path>
              </a:pathLst>
            </a:cu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950" name="Google Shape;950;p143"/>
            <p:cNvGrpSpPr/>
            <p:nvPr/>
          </p:nvGrpSpPr>
          <p:grpSpPr>
            <a:xfrm>
              <a:off x="401113" y="401116"/>
              <a:ext cx="2174100" cy="2174100"/>
              <a:chOff x="0" y="0"/>
              <a:chExt cx="2174100" cy="2174100"/>
            </a:xfrm>
          </p:grpSpPr>
          <p:sp>
            <p:nvSpPr>
              <p:cNvPr id="951" name="Google Shape;951;p143"/>
              <p:cNvSpPr/>
              <p:nvPr/>
            </p:nvSpPr>
            <p:spPr>
              <a:xfrm>
                <a:off x="0" y="0"/>
                <a:ext cx="2174100" cy="21741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43"/>
              <p:cNvSpPr/>
              <p:nvPr/>
            </p:nvSpPr>
            <p:spPr>
              <a:xfrm>
                <a:off x="318400" y="481339"/>
                <a:ext cx="1537500" cy="121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zh-TW" sz="1800" u="none" cap="none" strike="noStrike">
                    <a:solidFill>
                      <a:srgbClr val="666666"/>
                    </a:solidFill>
                    <a:latin typeface="Roboto"/>
                    <a:ea typeface="Roboto"/>
                    <a:cs typeface="Roboto"/>
                    <a:sym typeface="Roboto"/>
                  </a:rPr>
                  <a:t>30</a:t>
                </a:r>
                <a:r>
                  <a:rPr b="0" i="0" lang="zh-TW" sz="1400" u="none" cap="none" strike="noStrike">
                    <a:solidFill>
                      <a:srgbClr val="666666"/>
                    </a:solidFill>
                    <a:latin typeface="Roboto"/>
                    <a:ea typeface="Roboto"/>
                    <a:cs typeface="Roboto"/>
                    <a:sym typeface="Roboto"/>
                  </a:rPr>
                  <a:t>%</a:t>
                </a:r>
                <a:endParaRPr sz="500"/>
              </a:p>
            </p:txBody>
          </p:sp>
        </p:grpSp>
      </p:grpSp>
      <p:grpSp>
        <p:nvGrpSpPr>
          <p:cNvPr id="953" name="Google Shape;953;p143"/>
          <p:cNvGrpSpPr/>
          <p:nvPr/>
        </p:nvGrpSpPr>
        <p:grpSpPr>
          <a:xfrm>
            <a:off x="1139328" y="2884969"/>
            <a:ext cx="1120954" cy="1116132"/>
            <a:chOff x="0" y="0"/>
            <a:chExt cx="2989211" cy="2976353"/>
          </a:xfrm>
        </p:grpSpPr>
        <p:sp>
          <p:nvSpPr>
            <p:cNvPr id="954" name="Google Shape;954;p143"/>
            <p:cNvSpPr/>
            <p:nvPr/>
          </p:nvSpPr>
          <p:spPr>
            <a:xfrm>
              <a:off x="0" y="0"/>
              <a:ext cx="2976300" cy="2976300"/>
            </a:xfrm>
            <a:prstGeom prst="ellipse">
              <a:avLst/>
            </a:prstGeom>
            <a:solidFill>
              <a:srgbClr val="EFEFE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43"/>
            <p:cNvSpPr/>
            <p:nvPr/>
          </p:nvSpPr>
          <p:spPr>
            <a:xfrm>
              <a:off x="410711" y="53"/>
              <a:ext cx="2578500" cy="2976300"/>
            </a:xfrm>
            <a:custGeom>
              <a:rect b="b" l="l" r="r" t="t"/>
              <a:pathLst>
                <a:path extrusionOk="0" h="120000" w="120000">
                  <a:moveTo>
                    <a:pt x="50738" y="0"/>
                  </a:moveTo>
                  <a:cubicBezTo>
                    <a:pt x="88988" y="0"/>
                    <a:pt x="120000" y="26861"/>
                    <a:pt x="120000" y="60000"/>
                  </a:cubicBezTo>
                  <a:cubicBezTo>
                    <a:pt x="120000" y="93138"/>
                    <a:pt x="88988" y="120000"/>
                    <a:pt x="50738" y="120000"/>
                  </a:cubicBezTo>
                  <a:cubicBezTo>
                    <a:pt x="31488" y="120000"/>
                    <a:pt x="13105" y="113061"/>
                    <a:pt x="0" y="100844"/>
                  </a:cubicBezTo>
                  <a:lnTo>
                    <a:pt x="50144" y="60000"/>
                  </a:lnTo>
                  <a:close/>
                </a:path>
              </a:pathLst>
            </a:cu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956" name="Google Shape;956;p143"/>
            <p:cNvGrpSpPr/>
            <p:nvPr/>
          </p:nvGrpSpPr>
          <p:grpSpPr>
            <a:xfrm>
              <a:off x="401113" y="401116"/>
              <a:ext cx="2174100" cy="2174100"/>
              <a:chOff x="0" y="0"/>
              <a:chExt cx="2174100" cy="2174100"/>
            </a:xfrm>
          </p:grpSpPr>
          <p:sp>
            <p:nvSpPr>
              <p:cNvPr id="957" name="Google Shape;957;p143"/>
              <p:cNvSpPr/>
              <p:nvPr/>
            </p:nvSpPr>
            <p:spPr>
              <a:xfrm>
                <a:off x="0" y="0"/>
                <a:ext cx="2174100" cy="21741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43"/>
              <p:cNvSpPr/>
              <p:nvPr/>
            </p:nvSpPr>
            <p:spPr>
              <a:xfrm>
                <a:off x="318400" y="481339"/>
                <a:ext cx="1537500" cy="121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zh-TW" sz="1800" u="none" cap="none" strike="noStrike">
                    <a:solidFill>
                      <a:srgbClr val="666666"/>
                    </a:solidFill>
                    <a:latin typeface="Roboto"/>
                    <a:ea typeface="Roboto"/>
                    <a:cs typeface="Roboto"/>
                    <a:sym typeface="Roboto"/>
                  </a:rPr>
                  <a:t>60</a:t>
                </a:r>
                <a:r>
                  <a:rPr b="0" i="0" lang="zh-TW" sz="1400" u="none" cap="none" strike="noStrike">
                    <a:solidFill>
                      <a:srgbClr val="666666"/>
                    </a:solidFill>
                    <a:latin typeface="Roboto"/>
                    <a:ea typeface="Roboto"/>
                    <a:cs typeface="Roboto"/>
                    <a:sym typeface="Roboto"/>
                  </a:rPr>
                  <a:t>%</a:t>
                </a:r>
                <a:endParaRPr sz="500"/>
              </a:p>
            </p:txBody>
          </p:sp>
        </p:grpSp>
      </p:grpSp>
      <p:sp>
        <p:nvSpPr>
          <p:cNvPr id="959" name="Google Shape;959;p143"/>
          <p:cNvSpPr/>
          <p:nvPr/>
        </p:nvSpPr>
        <p:spPr>
          <a:xfrm>
            <a:off x="3102007" y="1473422"/>
            <a:ext cx="2278500" cy="185100"/>
          </a:xfrm>
          <a:prstGeom prst="rect">
            <a:avLst/>
          </a:prstGeom>
          <a:solidFill>
            <a:srgbClr val="3369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43"/>
          <p:cNvSpPr/>
          <p:nvPr/>
        </p:nvSpPr>
        <p:spPr>
          <a:xfrm>
            <a:off x="3102007" y="1714304"/>
            <a:ext cx="1976700" cy="185100"/>
          </a:xfrm>
          <a:prstGeom prst="rect">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43"/>
          <p:cNvSpPr/>
          <p:nvPr/>
        </p:nvSpPr>
        <p:spPr>
          <a:xfrm>
            <a:off x="3102007" y="1955185"/>
            <a:ext cx="1304700" cy="185100"/>
          </a:xfrm>
          <a:prstGeom prst="rect">
            <a:avLst/>
          </a:prstGeom>
          <a:solidFill>
            <a:srgbClr val="77BD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43"/>
          <p:cNvSpPr/>
          <p:nvPr/>
        </p:nvSpPr>
        <p:spPr>
          <a:xfrm>
            <a:off x="3102007" y="2196066"/>
            <a:ext cx="1208400" cy="185100"/>
          </a:xfrm>
          <a:prstGeom prst="rect">
            <a:avLst/>
          </a:prstGeom>
          <a:solidFill>
            <a:srgbClr val="AED8FF">
              <a:alpha val="8980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43"/>
          <p:cNvSpPr/>
          <p:nvPr/>
        </p:nvSpPr>
        <p:spPr>
          <a:xfrm>
            <a:off x="3102007" y="2436947"/>
            <a:ext cx="451200" cy="185100"/>
          </a:xfrm>
          <a:prstGeom prst="rect">
            <a:avLst/>
          </a:prstGeom>
          <a:solidFill>
            <a:srgbClr val="AED8FF">
              <a:alpha val="4510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964" name="Google Shape;964;p143"/>
          <p:cNvGrpSpPr/>
          <p:nvPr/>
        </p:nvGrpSpPr>
        <p:grpSpPr>
          <a:xfrm>
            <a:off x="3099440" y="1403217"/>
            <a:ext cx="3624027" cy="25538"/>
            <a:chOff x="-32" y="0"/>
            <a:chExt cx="9664072" cy="68102"/>
          </a:xfrm>
        </p:grpSpPr>
        <p:sp>
          <p:nvSpPr>
            <p:cNvPr id="965" name="Google Shape;965;p143"/>
            <p:cNvSpPr/>
            <p:nvPr/>
          </p:nvSpPr>
          <p:spPr>
            <a:xfrm>
              <a:off x="6622" y="378"/>
              <a:ext cx="9648900" cy="675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43"/>
            <p:cNvSpPr/>
            <p:nvPr/>
          </p:nvSpPr>
          <p:spPr>
            <a:xfrm rot="5400000">
              <a:off x="2871713" y="17100"/>
              <a:ext cx="68100" cy="339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43"/>
            <p:cNvSpPr/>
            <p:nvPr/>
          </p:nvSpPr>
          <p:spPr>
            <a:xfrm rot="5400000">
              <a:off x="2678436"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43"/>
            <p:cNvSpPr/>
            <p:nvPr/>
          </p:nvSpPr>
          <p:spPr>
            <a:xfrm rot="5400000">
              <a:off x="2486104"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43"/>
            <p:cNvSpPr/>
            <p:nvPr/>
          </p:nvSpPr>
          <p:spPr>
            <a:xfrm rot="5400000">
              <a:off x="2293815"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43"/>
            <p:cNvSpPr/>
            <p:nvPr/>
          </p:nvSpPr>
          <p:spPr>
            <a:xfrm rot="5400000">
              <a:off x="2101483"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43"/>
            <p:cNvSpPr/>
            <p:nvPr/>
          </p:nvSpPr>
          <p:spPr>
            <a:xfrm rot="5400000">
              <a:off x="2101397"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43"/>
            <p:cNvSpPr/>
            <p:nvPr/>
          </p:nvSpPr>
          <p:spPr>
            <a:xfrm rot="5400000">
              <a:off x="1908120" y="17100"/>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43"/>
            <p:cNvSpPr/>
            <p:nvPr/>
          </p:nvSpPr>
          <p:spPr>
            <a:xfrm rot="5400000">
              <a:off x="1715788"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43"/>
            <p:cNvSpPr/>
            <p:nvPr/>
          </p:nvSpPr>
          <p:spPr>
            <a:xfrm rot="5400000">
              <a:off x="1523499"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43"/>
            <p:cNvSpPr/>
            <p:nvPr/>
          </p:nvSpPr>
          <p:spPr>
            <a:xfrm rot="5400000">
              <a:off x="1331167"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43"/>
            <p:cNvSpPr/>
            <p:nvPr/>
          </p:nvSpPr>
          <p:spPr>
            <a:xfrm rot="5400000">
              <a:off x="1137804"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43"/>
            <p:cNvSpPr/>
            <p:nvPr/>
          </p:nvSpPr>
          <p:spPr>
            <a:xfrm rot="5400000">
              <a:off x="945472" y="17100"/>
              <a:ext cx="68100" cy="339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43"/>
            <p:cNvSpPr/>
            <p:nvPr/>
          </p:nvSpPr>
          <p:spPr>
            <a:xfrm rot="5400000">
              <a:off x="753183"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43"/>
            <p:cNvSpPr/>
            <p:nvPr/>
          </p:nvSpPr>
          <p:spPr>
            <a:xfrm rot="5400000">
              <a:off x="560851"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43"/>
            <p:cNvSpPr/>
            <p:nvPr/>
          </p:nvSpPr>
          <p:spPr>
            <a:xfrm rot="5400000">
              <a:off x="560765"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43"/>
            <p:cNvSpPr/>
            <p:nvPr/>
          </p:nvSpPr>
          <p:spPr>
            <a:xfrm rot="5400000">
              <a:off x="367488"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43"/>
            <p:cNvSpPr/>
            <p:nvPr/>
          </p:nvSpPr>
          <p:spPr>
            <a:xfrm rot="5400000">
              <a:off x="175156" y="17100"/>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43"/>
            <p:cNvSpPr/>
            <p:nvPr/>
          </p:nvSpPr>
          <p:spPr>
            <a:xfrm rot="5400000">
              <a:off x="-17132" y="17100"/>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43"/>
            <p:cNvSpPr/>
            <p:nvPr/>
          </p:nvSpPr>
          <p:spPr>
            <a:xfrm rot="5400000">
              <a:off x="5760558" y="17101"/>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43"/>
            <p:cNvSpPr/>
            <p:nvPr/>
          </p:nvSpPr>
          <p:spPr>
            <a:xfrm rot="5400000">
              <a:off x="5567281"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43"/>
            <p:cNvSpPr/>
            <p:nvPr/>
          </p:nvSpPr>
          <p:spPr>
            <a:xfrm rot="5400000">
              <a:off x="537494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43"/>
            <p:cNvSpPr/>
            <p:nvPr/>
          </p:nvSpPr>
          <p:spPr>
            <a:xfrm rot="5400000">
              <a:off x="5182660"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43"/>
            <p:cNvSpPr/>
            <p:nvPr/>
          </p:nvSpPr>
          <p:spPr>
            <a:xfrm rot="5400000">
              <a:off x="4990329"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43"/>
            <p:cNvSpPr/>
            <p:nvPr/>
          </p:nvSpPr>
          <p:spPr>
            <a:xfrm rot="5400000">
              <a:off x="499024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43"/>
            <p:cNvSpPr/>
            <p:nvPr/>
          </p:nvSpPr>
          <p:spPr>
            <a:xfrm rot="5400000">
              <a:off x="4796966" y="17102"/>
              <a:ext cx="68100" cy="339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43"/>
            <p:cNvSpPr/>
            <p:nvPr/>
          </p:nvSpPr>
          <p:spPr>
            <a:xfrm rot="5400000">
              <a:off x="460463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43"/>
            <p:cNvSpPr/>
            <p:nvPr/>
          </p:nvSpPr>
          <p:spPr>
            <a:xfrm rot="5400000">
              <a:off x="441234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43"/>
            <p:cNvSpPr/>
            <p:nvPr/>
          </p:nvSpPr>
          <p:spPr>
            <a:xfrm rot="5400000">
              <a:off x="422001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43"/>
            <p:cNvSpPr/>
            <p:nvPr/>
          </p:nvSpPr>
          <p:spPr>
            <a:xfrm rot="5400000">
              <a:off x="402664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43"/>
            <p:cNvSpPr/>
            <p:nvPr/>
          </p:nvSpPr>
          <p:spPr>
            <a:xfrm rot="5400000">
              <a:off x="3834318" y="17102"/>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43"/>
            <p:cNvSpPr/>
            <p:nvPr/>
          </p:nvSpPr>
          <p:spPr>
            <a:xfrm rot="5400000">
              <a:off x="3642029"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43"/>
            <p:cNvSpPr/>
            <p:nvPr/>
          </p:nvSpPr>
          <p:spPr>
            <a:xfrm rot="5400000">
              <a:off x="344969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43"/>
            <p:cNvSpPr/>
            <p:nvPr/>
          </p:nvSpPr>
          <p:spPr>
            <a:xfrm rot="5400000">
              <a:off x="3449611"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43"/>
            <p:cNvSpPr/>
            <p:nvPr/>
          </p:nvSpPr>
          <p:spPr>
            <a:xfrm rot="5400000">
              <a:off x="325633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43"/>
            <p:cNvSpPr/>
            <p:nvPr/>
          </p:nvSpPr>
          <p:spPr>
            <a:xfrm rot="5400000">
              <a:off x="3064002"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43"/>
            <p:cNvSpPr/>
            <p:nvPr/>
          </p:nvSpPr>
          <p:spPr>
            <a:xfrm rot="5400000">
              <a:off x="5760558" y="17101"/>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43"/>
            <p:cNvSpPr/>
            <p:nvPr/>
          </p:nvSpPr>
          <p:spPr>
            <a:xfrm rot="5400000">
              <a:off x="7686798" y="17102"/>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43"/>
            <p:cNvSpPr/>
            <p:nvPr/>
          </p:nvSpPr>
          <p:spPr>
            <a:xfrm rot="5400000">
              <a:off x="7493522"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43"/>
            <p:cNvSpPr/>
            <p:nvPr/>
          </p:nvSpPr>
          <p:spPr>
            <a:xfrm rot="5400000">
              <a:off x="730119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43"/>
            <p:cNvSpPr/>
            <p:nvPr/>
          </p:nvSpPr>
          <p:spPr>
            <a:xfrm rot="5400000">
              <a:off x="7108901"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43"/>
            <p:cNvSpPr/>
            <p:nvPr/>
          </p:nvSpPr>
          <p:spPr>
            <a:xfrm rot="5400000">
              <a:off x="691656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43"/>
            <p:cNvSpPr/>
            <p:nvPr/>
          </p:nvSpPr>
          <p:spPr>
            <a:xfrm rot="5400000">
              <a:off x="691648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43"/>
            <p:cNvSpPr/>
            <p:nvPr/>
          </p:nvSpPr>
          <p:spPr>
            <a:xfrm rot="5400000">
              <a:off x="6723206" y="17102"/>
              <a:ext cx="68100" cy="339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43"/>
            <p:cNvSpPr/>
            <p:nvPr/>
          </p:nvSpPr>
          <p:spPr>
            <a:xfrm rot="5400000">
              <a:off x="653087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43"/>
            <p:cNvSpPr/>
            <p:nvPr/>
          </p:nvSpPr>
          <p:spPr>
            <a:xfrm rot="5400000">
              <a:off x="633858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43"/>
            <p:cNvSpPr/>
            <p:nvPr/>
          </p:nvSpPr>
          <p:spPr>
            <a:xfrm rot="5400000">
              <a:off x="614625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43"/>
            <p:cNvSpPr/>
            <p:nvPr/>
          </p:nvSpPr>
          <p:spPr>
            <a:xfrm rot="5400000">
              <a:off x="5952890"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43"/>
            <p:cNvSpPr/>
            <p:nvPr/>
          </p:nvSpPr>
          <p:spPr>
            <a:xfrm rot="5400000">
              <a:off x="7686798" y="17102"/>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43"/>
            <p:cNvSpPr/>
            <p:nvPr/>
          </p:nvSpPr>
          <p:spPr>
            <a:xfrm rot="5400000">
              <a:off x="7686798" y="17102"/>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43"/>
            <p:cNvSpPr/>
            <p:nvPr/>
          </p:nvSpPr>
          <p:spPr>
            <a:xfrm rot="5400000">
              <a:off x="9613040" y="17101"/>
              <a:ext cx="68100" cy="33900"/>
            </a:xfrm>
            <a:prstGeom prst="rect">
              <a:avLst/>
            </a:prstGeom>
            <a:solidFill>
              <a:srgbClr val="44444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43"/>
            <p:cNvSpPr/>
            <p:nvPr/>
          </p:nvSpPr>
          <p:spPr>
            <a:xfrm rot="5400000">
              <a:off x="941976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43"/>
            <p:cNvSpPr/>
            <p:nvPr/>
          </p:nvSpPr>
          <p:spPr>
            <a:xfrm rot="5400000">
              <a:off x="9227430"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43"/>
            <p:cNvSpPr/>
            <p:nvPr/>
          </p:nvSpPr>
          <p:spPr>
            <a:xfrm rot="5400000">
              <a:off x="9035141"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43"/>
            <p:cNvSpPr/>
            <p:nvPr/>
          </p:nvSpPr>
          <p:spPr>
            <a:xfrm rot="5400000">
              <a:off x="884281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43"/>
            <p:cNvSpPr/>
            <p:nvPr/>
          </p:nvSpPr>
          <p:spPr>
            <a:xfrm rot="5400000">
              <a:off x="8842724"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43"/>
            <p:cNvSpPr/>
            <p:nvPr/>
          </p:nvSpPr>
          <p:spPr>
            <a:xfrm rot="5400000">
              <a:off x="8649447" y="17102"/>
              <a:ext cx="68100" cy="33900"/>
            </a:xfrm>
            <a:prstGeom prst="rect">
              <a:avLst/>
            </a:prstGeom>
            <a:solidFill>
              <a:srgbClr val="66666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43"/>
            <p:cNvSpPr/>
            <p:nvPr/>
          </p:nvSpPr>
          <p:spPr>
            <a:xfrm rot="5400000">
              <a:off x="845711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43"/>
            <p:cNvSpPr/>
            <p:nvPr/>
          </p:nvSpPr>
          <p:spPr>
            <a:xfrm rot="5400000">
              <a:off x="826482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43"/>
            <p:cNvSpPr/>
            <p:nvPr/>
          </p:nvSpPr>
          <p:spPr>
            <a:xfrm rot="5400000">
              <a:off x="807249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43"/>
            <p:cNvSpPr/>
            <p:nvPr/>
          </p:nvSpPr>
          <p:spPr>
            <a:xfrm rot="5400000">
              <a:off x="7879131"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43"/>
            <p:cNvSpPr/>
            <p:nvPr/>
          </p:nvSpPr>
          <p:spPr>
            <a:xfrm rot="5400000">
              <a:off x="296479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43"/>
            <p:cNvSpPr/>
            <p:nvPr/>
          </p:nvSpPr>
          <p:spPr>
            <a:xfrm rot="5400000">
              <a:off x="277152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43"/>
            <p:cNvSpPr/>
            <p:nvPr/>
          </p:nvSpPr>
          <p:spPr>
            <a:xfrm rot="5400000">
              <a:off x="257918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43"/>
            <p:cNvSpPr/>
            <p:nvPr/>
          </p:nvSpPr>
          <p:spPr>
            <a:xfrm rot="5400000">
              <a:off x="238689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43"/>
            <p:cNvSpPr/>
            <p:nvPr/>
          </p:nvSpPr>
          <p:spPr>
            <a:xfrm rot="5400000">
              <a:off x="219456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43"/>
            <p:cNvSpPr/>
            <p:nvPr/>
          </p:nvSpPr>
          <p:spPr>
            <a:xfrm rot="5400000">
              <a:off x="219448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43"/>
            <p:cNvSpPr/>
            <p:nvPr/>
          </p:nvSpPr>
          <p:spPr>
            <a:xfrm rot="5400000">
              <a:off x="200120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43"/>
            <p:cNvSpPr/>
            <p:nvPr/>
          </p:nvSpPr>
          <p:spPr>
            <a:xfrm rot="5400000">
              <a:off x="1808871"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43"/>
            <p:cNvSpPr/>
            <p:nvPr/>
          </p:nvSpPr>
          <p:spPr>
            <a:xfrm rot="5400000">
              <a:off x="1616582"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43"/>
            <p:cNvSpPr/>
            <p:nvPr/>
          </p:nvSpPr>
          <p:spPr>
            <a:xfrm rot="5400000">
              <a:off x="142425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43"/>
            <p:cNvSpPr/>
            <p:nvPr/>
          </p:nvSpPr>
          <p:spPr>
            <a:xfrm rot="5400000">
              <a:off x="123088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43"/>
            <p:cNvSpPr/>
            <p:nvPr/>
          </p:nvSpPr>
          <p:spPr>
            <a:xfrm rot="5400000">
              <a:off x="103855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43"/>
            <p:cNvSpPr/>
            <p:nvPr/>
          </p:nvSpPr>
          <p:spPr>
            <a:xfrm rot="5400000">
              <a:off x="846267"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43"/>
            <p:cNvSpPr/>
            <p:nvPr/>
          </p:nvSpPr>
          <p:spPr>
            <a:xfrm rot="5400000">
              <a:off x="65393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43"/>
            <p:cNvSpPr/>
            <p:nvPr/>
          </p:nvSpPr>
          <p:spPr>
            <a:xfrm rot="5400000">
              <a:off x="65384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43"/>
            <p:cNvSpPr/>
            <p:nvPr/>
          </p:nvSpPr>
          <p:spPr>
            <a:xfrm rot="5400000">
              <a:off x="460571"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43"/>
            <p:cNvSpPr/>
            <p:nvPr/>
          </p:nvSpPr>
          <p:spPr>
            <a:xfrm rot="5400000">
              <a:off x="268240"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43"/>
            <p:cNvSpPr/>
            <p:nvPr/>
          </p:nvSpPr>
          <p:spPr>
            <a:xfrm rot="5400000">
              <a:off x="75951"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43"/>
            <p:cNvSpPr/>
            <p:nvPr/>
          </p:nvSpPr>
          <p:spPr>
            <a:xfrm rot="5400000">
              <a:off x="5853642"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43"/>
            <p:cNvSpPr/>
            <p:nvPr/>
          </p:nvSpPr>
          <p:spPr>
            <a:xfrm rot="5400000">
              <a:off x="5660365"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43"/>
            <p:cNvSpPr/>
            <p:nvPr/>
          </p:nvSpPr>
          <p:spPr>
            <a:xfrm rot="5400000">
              <a:off x="546803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43"/>
            <p:cNvSpPr/>
            <p:nvPr/>
          </p:nvSpPr>
          <p:spPr>
            <a:xfrm rot="5400000">
              <a:off x="527574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43"/>
            <p:cNvSpPr/>
            <p:nvPr/>
          </p:nvSpPr>
          <p:spPr>
            <a:xfrm rot="5400000">
              <a:off x="508341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43"/>
            <p:cNvSpPr/>
            <p:nvPr/>
          </p:nvSpPr>
          <p:spPr>
            <a:xfrm rot="5400000">
              <a:off x="5083326"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43"/>
            <p:cNvSpPr/>
            <p:nvPr/>
          </p:nvSpPr>
          <p:spPr>
            <a:xfrm rot="5400000">
              <a:off x="489004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43"/>
            <p:cNvSpPr/>
            <p:nvPr/>
          </p:nvSpPr>
          <p:spPr>
            <a:xfrm rot="5400000">
              <a:off x="4697717"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43"/>
            <p:cNvSpPr/>
            <p:nvPr/>
          </p:nvSpPr>
          <p:spPr>
            <a:xfrm rot="5400000">
              <a:off x="4505428"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43"/>
            <p:cNvSpPr/>
            <p:nvPr/>
          </p:nvSpPr>
          <p:spPr>
            <a:xfrm rot="5400000">
              <a:off x="431309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43"/>
            <p:cNvSpPr/>
            <p:nvPr/>
          </p:nvSpPr>
          <p:spPr>
            <a:xfrm rot="5400000">
              <a:off x="411973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43"/>
            <p:cNvSpPr/>
            <p:nvPr/>
          </p:nvSpPr>
          <p:spPr>
            <a:xfrm rot="5400000">
              <a:off x="3927402"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43"/>
            <p:cNvSpPr/>
            <p:nvPr/>
          </p:nvSpPr>
          <p:spPr>
            <a:xfrm rot="5400000">
              <a:off x="373511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43"/>
            <p:cNvSpPr/>
            <p:nvPr/>
          </p:nvSpPr>
          <p:spPr>
            <a:xfrm rot="5400000">
              <a:off x="3542780"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43"/>
            <p:cNvSpPr/>
            <p:nvPr/>
          </p:nvSpPr>
          <p:spPr>
            <a:xfrm rot="5400000">
              <a:off x="3542695"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43"/>
            <p:cNvSpPr/>
            <p:nvPr/>
          </p:nvSpPr>
          <p:spPr>
            <a:xfrm rot="5400000">
              <a:off x="334941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43"/>
            <p:cNvSpPr/>
            <p:nvPr/>
          </p:nvSpPr>
          <p:spPr>
            <a:xfrm rot="5400000">
              <a:off x="315708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43"/>
            <p:cNvSpPr/>
            <p:nvPr/>
          </p:nvSpPr>
          <p:spPr>
            <a:xfrm rot="5400000">
              <a:off x="5853642"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43"/>
            <p:cNvSpPr/>
            <p:nvPr/>
          </p:nvSpPr>
          <p:spPr>
            <a:xfrm rot="5400000">
              <a:off x="777988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43"/>
            <p:cNvSpPr/>
            <p:nvPr/>
          </p:nvSpPr>
          <p:spPr>
            <a:xfrm rot="5400000">
              <a:off x="758660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43"/>
            <p:cNvSpPr/>
            <p:nvPr/>
          </p:nvSpPr>
          <p:spPr>
            <a:xfrm rot="5400000">
              <a:off x="7394273"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43"/>
            <p:cNvSpPr/>
            <p:nvPr/>
          </p:nvSpPr>
          <p:spPr>
            <a:xfrm rot="5400000">
              <a:off x="720198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43"/>
            <p:cNvSpPr/>
            <p:nvPr/>
          </p:nvSpPr>
          <p:spPr>
            <a:xfrm rot="5400000">
              <a:off x="700965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43"/>
            <p:cNvSpPr/>
            <p:nvPr/>
          </p:nvSpPr>
          <p:spPr>
            <a:xfrm rot="5400000">
              <a:off x="7009567"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43"/>
            <p:cNvSpPr/>
            <p:nvPr/>
          </p:nvSpPr>
          <p:spPr>
            <a:xfrm rot="5400000">
              <a:off x="6816291"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43"/>
            <p:cNvSpPr/>
            <p:nvPr/>
          </p:nvSpPr>
          <p:spPr>
            <a:xfrm rot="5400000">
              <a:off x="6623958"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43"/>
            <p:cNvSpPr/>
            <p:nvPr/>
          </p:nvSpPr>
          <p:spPr>
            <a:xfrm rot="5400000">
              <a:off x="6431669"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43"/>
            <p:cNvSpPr/>
            <p:nvPr/>
          </p:nvSpPr>
          <p:spPr>
            <a:xfrm rot="5400000">
              <a:off x="623933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43"/>
            <p:cNvSpPr/>
            <p:nvPr/>
          </p:nvSpPr>
          <p:spPr>
            <a:xfrm rot="5400000">
              <a:off x="6045974"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43"/>
            <p:cNvSpPr/>
            <p:nvPr/>
          </p:nvSpPr>
          <p:spPr>
            <a:xfrm rot="5400000">
              <a:off x="777988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43"/>
            <p:cNvSpPr/>
            <p:nvPr/>
          </p:nvSpPr>
          <p:spPr>
            <a:xfrm rot="5400000">
              <a:off x="7779883"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43"/>
            <p:cNvSpPr/>
            <p:nvPr/>
          </p:nvSpPr>
          <p:spPr>
            <a:xfrm rot="5400000">
              <a:off x="9512847"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43"/>
            <p:cNvSpPr/>
            <p:nvPr/>
          </p:nvSpPr>
          <p:spPr>
            <a:xfrm rot="5400000">
              <a:off x="9320515"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43"/>
            <p:cNvSpPr/>
            <p:nvPr/>
          </p:nvSpPr>
          <p:spPr>
            <a:xfrm rot="5400000">
              <a:off x="9128226"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43"/>
            <p:cNvSpPr/>
            <p:nvPr/>
          </p:nvSpPr>
          <p:spPr>
            <a:xfrm rot="5400000">
              <a:off x="8935894"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43"/>
            <p:cNvSpPr/>
            <p:nvPr/>
          </p:nvSpPr>
          <p:spPr>
            <a:xfrm rot="5400000">
              <a:off x="893580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43"/>
            <p:cNvSpPr/>
            <p:nvPr/>
          </p:nvSpPr>
          <p:spPr>
            <a:xfrm rot="5400000">
              <a:off x="8742531"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43"/>
            <p:cNvSpPr/>
            <p:nvPr/>
          </p:nvSpPr>
          <p:spPr>
            <a:xfrm rot="5400000">
              <a:off x="8550198"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43"/>
            <p:cNvSpPr/>
            <p:nvPr/>
          </p:nvSpPr>
          <p:spPr>
            <a:xfrm rot="5400000">
              <a:off x="8357909"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43"/>
            <p:cNvSpPr/>
            <p:nvPr/>
          </p:nvSpPr>
          <p:spPr>
            <a:xfrm rot="5400000">
              <a:off x="8165578" y="17101"/>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43"/>
            <p:cNvSpPr/>
            <p:nvPr/>
          </p:nvSpPr>
          <p:spPr>
            <a:xfrm rot="5400000">
              <a:off x="7972216" y="17102"/>
              <a:ext cx="68100" cy="339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85" name="Google Shape;1085;p143"/>
          <p:cNvSpPr/>
          <p:nvPr/>
        </p:nvSpPr>
        <p:spPr>
          <a:xfrm>
            <a:off x="5435536" y="1518224"/>
            <a:ext cx="3084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b="0" i="0" lang="zh-TW" sz="700" u="none" cap="none" strike="noStrike">
                <a:solidFill>
                  <a:srgbClr val="666666"/>
                </a:solidFill>
                <a:latin typeface="Roboto"/>
                <a:ea typeface="Roboto"/>
                <a:cs typeface="Roboto"/>
                <a:sym typeface="Roboto"/>
              </a:rPr>
              <a:t>63,096</a:t>
            </a:r>
            <a:endParaRPr sz="500"/>
          </a:p>
        </p:txBody>
      </p:sp>
      <p:sp>
        <p:nvSpPr>
          <p:cNvPr id="1086" name="Google Shape;1086;p143"/>
          <p:cNvSpPr/>
          <p:nvPr/>
        </p:nvSpPr>
        <p:spPr>
          <a:xfrm>
            <a:off x="5119916" y="1757570"/>
            <a:ext cx="3075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b="0" i="0" lang="zh-TW" sz="700" u="none" cap="none" strike="noStrike">
                <a:solidFill>
                  <a:srgbClr val="666666"/>
                </a:solidFill>
                <a:latin typeface="Roboto"/>
                <a:ea typeface="Roboto"/>
                <a:cs typeface="Roboto"/>
                <a:sym typeface="Roboto"/>
              </a:rPr>
              <a:t>54,537</a:t>
            </a:r>
            <a:endParaRPr sz="500"/>
          </a:p>
        </p:txBody>
      </p:sp>
      <p:sp>
        <p:nvSpPr>
          <p:cNvPr id="1087" name="Google Shape;1087;p143"/>
          <p:cNvSpPr/>
          <p:nvPr/>
        </p:nvSpPr>
        <p:spPr>
          <a:xfrm>
            <a:off x="4439200" y="1998451"/>
            <a:ext cx="3093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b="0" i="0" lang="zh-TW" sz="700" u="none" cap="none" strike="noStrike">
                <a:solidFill>
                  <a:srgbClr val="666666"/>
                </a:solidFill>
                <a:latin typeface="Roboto"/>
                <a:ea typeface="Roboto"/>
                <a:cs typeface="Roboto"/>
                <a:sym typeface="Roboto"/>
              </a:rPr>
              <a:t>36,910</a:t>
            </a:r>
            <a:endParaRPr sz="500"/>
          </a:p>
        </p:txBody>
      </p:sp>
      <p:sp>
        <p:nvSpPr>
          <p:cNvPr id="1088" name="Google Shape;1088;p143"/>
          <p:cNvSpPr/>
          <p:nvPr/>
        </p:nvSpPr>
        <p:spPr>
          <a:xfrm>
            <a:off x="4354965" y="2239332"/>
            <a:ext cx="3114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b="0" i="0" lang="zh-TW" sz="700" u="none" cap="none" strike="noStrike">
                <a:solidFill>
                  <a:srgbClr val="666666"/>
                </a:solidFill>
                <a:latin typeface="Roboto"/>
                <a:ea typeface="Roboto"/>
                <a:cs typeface="Roboto"/>
                <a:sym typeface="Roboto"/>
              </a:rPr>
              <a:t>33,492</a:t>
            </a:r>
            <a:endParaRPr sz="500"/>
          </a:p>
        </p:txBody>
      </p:sp>
      <p:sp>
        <p:nvSpPr>
          <p:cNvPr id="1089" name="Google Shape;1089;p143"/>
          <p:cNvSpPr/>
          <p:nvPr/>
        </p:nvSpPr>
        <p:spPr>
          <a:xfrm>
            <a:off x="3597646" y="2480213"/>
            <a:ext cx="3054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Roboto"/>
              <a:buNone/>
            </a:pPr>
            <a:r>
              <a:rPr b="0" i="0" lang="zh-TW" sz="700" u="none" cap="none" strike="noStrike">
                <a:solidFill>
                  <a:srgbClr val="666666"/>
                </a:solidFill>
                <a:latin typeface="Roboto"/>
                <a:ea typeface="Roboto"/>
                <a:cs typeface="Roboto"/>
                <a:sym typeface="Roboto"/>
              </a:rPr>
              <a:t>12,038</a:t>
            </a:r>
            <a:endParaRPr sz="500"/>
          </a:p>
        </p:txBody>
      </p:sp>
      <p:sp>
        <p:nvSpPr>
          <p:cNvPr id="1090" name="Google Shape;1090;p143"/>
          <p:cNvSpPr/>
          <p:nvPr/>
        </p:nvSpPr>
        <p:spPr>
          <a:xfrm>
            <a:off x="2964000" y="1518224"/>
            <a:ext cx="648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b="0" i="0" lang="zh-TW" sz="600" u="none" cap="none" strike="noStrike">
                <a:solidFill>
                  <a:srgbClr val="666666"/>
                </a:solidFill>
                <a:latin typeface="Tahoma"/>
                <a:ea typeface="Tahoma"/>
                <a:cs typeface="Tahoma"/>
                <a:sym typeface="Tahoma"/>
              </a:rPr>
              <a:t>A</a:t>
            </a:r>
            <a:endParaRPr sz="500"/>
          </a:p>
        </p:txBody>
      </p:sp>
      <p:sp>
        <p:nvSpPr>
          <p:cNvPr id="1091" name="Google Shape;1091;p143"/>
          <p:cNvSpPr/>
          <p:nvPr/>
        </p:nvSpPr>
        <p:spPr>
          <a:xfrm>
            <a:off x="2964000" y="1768049"/>
            <a:ext cx="525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b="0" i="0" lang="zh-TW" sz="600" u="none" cap="none" strike="noStrike">
                <a:solidFill>
                  <a:srgbClr val="666666"/>
                </a:solidFill>
                <a:latin typeface="Tahoma"/>
                <a:ea typeface="Tahoma"/>
                <a:cs typeface="Tahoma"/>
                <a:sym typeface="Tahoma"/>
              </a:rPr>
              <a:t>B</a:t>
            </a:r>
            <a:endParaRPr sz="500"/>
          </a:p>
        </p:txBody>
      </p:sp>
      <p:sp>
        <p:nvSpPr>
          <p:cNvPr id="1092" name="Google Shape;1092;p143"/>
          <p:cNvSpPr/>
          <p:nvPr/>
        </p:nvSpPr>
        <p:spPr>
          <a:xfrm>
            <a:off x="2964000" y="2008930"/>
            <a:ext cx="588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b="0" i="0" lang="zh-TW" sz="600" u="none" cap="none" strike="noStrike">
                <a:solidFill>
                  <a:srgbClr val="666666"/>
                </a:solidFill>
                <a:latin typeface="Tahoma"/>
                <a:ea typeface="Tahoma"/>
                <a:cs typeface="Tahoma"/>
                <a:sym typeface="Tahoma"/>
              </a:rPr>
              <a:t>C</a:t>
            </a:r>
            <a:endParaRPr sz="500"/>
          </a:p>
        </p:txBody>
      </p:sp>
      <p:sp>
        <p:nvSpPr>
          <p:cNvPr id="1093" name="Google Shape;1093;p143"/>
          <p:cNvSpPr/>
          <p:nvPr/>
        </p:nvSpPr>
        <p:spPr>
          <a:xfrm>
            <a:off x="2964000" y="2248421"/>
            <a:ext cx="61200" cy="92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b="0" i="0" lang="zh-TW" sz="600" u="none" cap="none" strike="noStrike">
                <a:solidFill>
                  <a:srgbClr val="666666"/>
                </a:solidFill>
                <a:latin typeface="Tahoma"/>
                <a:ea typeface="Tahoma"/>
                <a:cs typeface="Tahoma"/>
                <a:sym typeface="Tahoma"/>
              </a:rPr>
              <a:t>D</a:t>
            </a:r>
            <a:endParaRPr sz="500"/>
          </a:p>
        </p:txBody>
      </p:sp>
      <p:sp>
        <p:nvSpPr>
          <p:cNvPr id="1094" name="Google Shape;1094;p143"/>
          <p:cNvSpPr/>
          <p:nvPr/>
        </p:nvSpPr>
        <p:spPr>
          <a:xfrm>
            <a:off x="2964000" y="2490746"/>
            <a:ext cx="48600" cy="7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66666"/>
              </a:buClr>
              <a:buFont typeface="Tahoma"/>
              <a:buNone/>
            </a:pPr>
            <a:r>
              <a:rPr b="0" i="0" lang="zh-TW" sz="500" u="none" cap="none" strike="noStrike">
                <a:solidFill>
                  <a:srgbClr val="666666"/>
                </a:solidFill>
                <a:latin typeface="Tahoma"/>
                <a:ea typeface="Tahoma"/>
                <a:cs typeface="Tahoma"/>
                <a:sym typeface="Tahoma"/>
              </a:rPr>
              <a:t>E</a:t>
            </a:r>
            <a:endParaRPr sz="500"/>
          </a:p>
        </p:txBody>
      </p:sp>
      <p:grpSp>
        <p:nvGrpSpPr>
          <p:cNvPr id="1095" name="Google Shape;1095;p143"/>
          <p:cNvGrpSpPr/>
          <p:nvPr/>
        </p:nvGrpSpPr>
        <p:grpSpPr>
          <a:xfrm>
            <a:off x="3522286" y="3270941"/>
            <a:ext cx="1218637" cy="1218637"/>
            <a:chOff x="-1" y="-1"/>
            <a:chExt cx="3249699" cy="3249699"/>
          </a:xfrm>
        </p:grpSpPr>
        <p:sp>
          <p:nvSpPr>
            <p:cNvPr id="1096" name="Google Shape;1096;p143"/>
            <p:cNvSpPr/>
            <p:nvPr/>
          </p:nvSpPr>
          <p:spPr>
            <a:xfrm>
              <a:off x="-1"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43"/>
            <p:cNvSpPr/>
            <p:nvPr/>
          </p:nvSpPr>
          <p:spPr>
            <a:xfrm>
              <a:off x="331211"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43"/>
            <p:cNvSpPr/>
            <p:nvPr/>
          </p:nvSpPr>
          <p:spPr>
            <a:xfrm>
              <a:off x="-1"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43"/>
            <p:cNvSpPr/>
            <p:nvPr/>
          </p:nvSpPr>
          <p:spPr>
            <a:xfrm>
              <a:off x="331211"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43"/>
            <p:cNvSpPr/>
            <p:nvPr/>
          </p:nvSpPr>
          <p:spPr>
            <a:xfrm>
              <a:off x="662423"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43"/>
            <p:cNvSpPr/>
            <p:nvPr/>
          </p:nvSpPr>
          <p:spPr>
            <a:xfrm>
              <a:off x="993631"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43"/>
            <p:cNvSpPr/>
            <p:nvPr/>
          </p:nvSpPr>
          <p:spPr>
            <a:xfrm>
              <a:off x="662423"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43"/>
            <p:cNvSpPr/>
            <p:nvPr/>
          </p:nvSpPr>
          <p:spPr>
            <a:xfrm>
              <a:off x="993631"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43"/>
            <p:cNvSpPr/>
            <p:nvPr/>
          </p:nvSpPr>
          <p:spPr>
            <a:xfrm>
              <a:off x="1324843"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43"/>
            <p:cNvSpPr/>
            <p:nvPr/>
          </p:nvSpPr>
          <p:spPr>
            <a:xfrm>
              <a:off x="1656055"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43"/>
            <p:cNvSpPr/>
            <p:nvPr/>
          </p:nvSpPr>
          <p:spPr>
            <a:xfrm>
              <a:off x="1324843"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43"/>
            <p:cNvSpPr/>
            <p:nvPr/>
          </p:nvSpPr>
          <p:spPr>
            <a:xfrm>
              <a:off x="1656055"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43"/>
            <p:cNvSpPr/>
            <p:nvPr/>
          </p:nvSpPr>
          <p:spPr>
            <a:xfrm>
              <a:off x="1987263"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43"/>
            <p:cNvSpPr/>
            <p:nvPr/>
          </p:nvSpPr>
          <p:spPr>
            <a:xfrm>
              <a:off x="2318475"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43"/>
            <p:cNvSpPr/>
            <p:nvPr/>
          </p:nvSpPr>
          <p:spPr>
            <a:xfrm>
              <a:off x="1987263"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43"/>
            <p:cNvSpPr/>
            <p:nvPr/>
          </p:nvSpPr>
          <p:spPr>
            <a:xfrm>
              <a:off x="2318475"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43"/>
            <p:cNvSpPr/>
            <p:nvPr/>
          </p:nvSpPr>
          <p:spPr>
            <a:xfrm>
              <a:off x="2649690"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43"/>
            <p:cNvSpPr/>
            <p:nvPr/>
          </p:nvSpPr>
          <p:spPr>
            <a:xfrm>
              <a:off x="2980898" y="-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43"/>
            <p:cNvSpPr/>
            <p:nvPr/>
          </p:nvSpPr>
          <p:spPr>
            <a:xfrm>
              <a:off x="2649690"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3"/>
            <p:cNvSpPr/>
            <p:nvPr/>
          </p:nvSpPr>
          <p:spPr>
            <a:xfrm>
              <a:off x="2980898" y="331211"/>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43"/>
            <p:cNvSpPr/>
            <p:nvPr/>
          </p:nvSpPr>
          <p:spPr>
            <a:xfrm>
              <a:off x="-1" y="662423"/>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43"/>
            <p:cNvSpPr/>
            <p:nvPr/>
          </p:nvSpPr>
          <p:spPr>
            <a:xfrm>
              <a:off x="331211" y="662423"/>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43"/>
            <p:cNvSpPr/>
            <p:nvPr/>
          </p:nvSpPr>
          <p:spPr>
            <a:xfrm>
              <a:off x="-1"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43"/>
            <p:cNvSpPr/>
            <p:nvPr/>
          </p:nvSpPr>
          <p:spPr>
            <a:xfrm>
              <a:off x="331211"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43"/>
            <p:cNvSpPr/>
            <p:nvPr/>
          </p:nvSpPr>
          <p:spPr>
            <a:xfrm>
              <a:off x="662423" y="662423"/>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43"/>
            <p:cNvSpPr/>
            <p:nvPr/>
          </p:nvSpPr>
          <p:spPr>
            <a:xfrm>
              <a:off x="993631" y="662423"/>
              <a:ext cx="268800" cy="268800"/>
            </a:xfrm>
            <a:prstGeom prst="rect">
              <a:avLst/>
            </a:prstGeom>
            <a:solidFill>
              <a:srgbClr val="C27B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43"/>
            <p:cNvSpPr/>
            <p:nvPr/>
          </p:nvSpPr>
          <p:spPr>
            <a:xfrm>
              <a:off x="662423"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43"/>
            <p:cNvSpPr/>
            <p:nvPr/>
          </p:nvSpPr>
          <p:spPr>
            <a:xfrm>
              <a:off x="993631"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43"/>
            <p:cNvSpPr/>
            <p:nvPr/>
          </p:nvSpPr>
          <p:spPr>
            <a:xfrm>
              <a:off x="1324843"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43"/>
            <p:cNvSpPr/>
            <p:nvPr/>
          </p:nvSpPr>
          <p:spPr>
            <a:xfrm>
              <a:off x="1656055"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43"/>
            <p:cNvSpPr/>
            <p:nvPr/>
          </p:nvSpPr>
          <p:spPr>
            <a:xfrm>
              <a:off x="1324843"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43"/>
            <p:cNvSpPr/>
            <p:nvPr/>
          </p:nvSpPr>
          <p:spPr>
            <a:xfrm>
              <a:off x="1656055"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43"/>
            <p:cNvSpPr/>
            <p:nvPr/>
          </p:nvSpPr>
          <p:spPr>
            <a:xfrm>
              <a:off x="1987263"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43"/>
            <p:cNvSpPr/>
            <p:nvPr/>
          </p:nvSpPr>
          <p:spPr>
            <a:xfrm>
              <a:off x="2318475"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43"/>
            <p:cNvSpPr/>
            <p:nvPr/>
          </p:nvSpPr>
          <p:spPr>
            <a:xfrm>
              <a:off x="1987263"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43"/>
            <p:cNvSpPr/>
            <p:nvPr/>
          </p:nvSpPr>
          <p:spPr>
            <a:xfrm>
              <a:off x="2318475"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43"/>
            <p:cNvSpPr/>
            <p:nvPr/>
          </p:nvSpPr>
          <p:spPr>
            <a:xfrm>
              <a:off x="2649690"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43"/>
            <p:cNvSpPr/>
            <p:nvPr/>
          </p:nvSpPr>
          <p:spPr>
            <a:xfrm>
              <a:off x="2980898" y="66242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43"/>
            <p:cNvSpPr/>
            <p:nvPr/>
          </p:nvSpPr>
          <p:spPr>
            <a:xfrm>
              <a:off x="2649690"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43"/>
            <p:cNvSpPr/>
            <p:nvPr/>
          </p:nvSpPr>
          <p:spPr>
            <a:xfrm>
              <a:off x="2980898" y="993631"/>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43"/>
            <p:cNvSpPr/>
            <p:nvPr/>
          </p:nvSpPr>
          <p:spPr>
            <a:xfrm>
              <a:off x="-1"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43"/>
            <p:cNvSpPr/>
            <p:nvPr/>
          </p:nvSpPr>
          <p:spPr>
            <a:xfrm>
              <a:off x="331211"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43"/>
            <p:cNvSpPr/>
            <p:nvPr/>
          </p:nvSpPr>
          <p:spPr>
            <a:xfrm>
              <a:off x="-1"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43"/>
            <p:cNvSpPr/>
            <p:nvPr/>
          </p:nvSpPr>
          <p:spPr>
            <a:xfrm>
              <a:off x="331211"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43"/>
            <p:cNvSpPr/>
            <p:nvPr/>
          </p:nvSpPr>
          <p:spPr>
            <a:xfrm>
              <a:off x="662423"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43"/>
            <p:cNvSpPr/>
            <p:nvPr/>
          </p:nvSpPr>
          <p:spPr>
            <a:xfrm>
              <a:off x="993631"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43"/>
            <p:cNvSpPr/>
            <p:nvPr/>
          </p:nvSpPr>
          <p:spPr>
            <a:xfrm>
              <a:off x="662423"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43"/>
            <p:cNvSpPr/>
            <p:nvPr/>
          </p:nvSpPr>
          <p:spPr>
            <a:xfrm>
              <a:off x="993631"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43"/>
            <p:cNvSpPr/>
            <p:nvPr/>
          </p:nvSpPr>
          <p:spPr>
            <a:xfrm>
              <a:off x="1324843"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43"/>
            <p:cNvSpPr/>
            <p:nvPr/>
          </p:nvSpPr>
          <p:spPr>
            <a:xfrm>
              <a:off x="1656055"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43"/>
            <p:cNvSpPr/>
            <p:nvPr/>
          </p:nvSpPr>
          <p:spPr>
            <a:xfrm>
              <a:off x="1324843"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43"/>
            <p:cNvSpPr/>
            <p:nvPr/>
          </p:nvSpPr>
          <p:spPr>
            <a:xfrm>
              <a:off x="1656055"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43"/>
            <p:cNvSpPr/>
            <p:nvPr/>
          </p:nvSpPr>
          <p:spPr>
            <a:xfrm>
              <a:off x="1987263"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43"/>
            <p:cNvSpPr/>
            <p:nvPr/>
          </p:nvSpPr>
          <p:spPr>
            <a:xfrm>
              <a:off x="2318475"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43"/>
            <p:cNvSpPr/>
            <p:nvPr/>
          </p:nvSpPr>
          <p:spPr>
            <a:xfrm>
              <a:off x="1987263"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43"/>
            <p:cNvSpPr/>
            <p:nvPr/>
          </p:nvSpPr>
          <p:spPr>
            <a:xfrm>
              <a:off x="2318475"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43"/>
            <p:cNvSpPr/>
            <p:nvPr/>
          </p:nvSpPr>
          <p:spPr>
            <a:xfrm>
              <a:off x="2649690"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43"/>
            <p:cNvSpPr/>
            <p:nvPr/>
          </p:nvSpPr>
          <p:spPr>
            <a:xfrm>
              <a:off x="2980898" y="1324843"/>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43"/>
            <p:cNvSpPr/>
            <p:nvPr/>
          </p:nvSpPr>
          <p:spPr>
            <a:xfrm>
              <a:off x="2649690"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43"/>
            <p:cNvSpPr/>
            <p:nvPr/>
          </p:nvSpPr>
          <p:spPr>
            <a:xfrm>
              <a:off x="2980898" y="1656055"/>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43"/>
            <p:cNvSpPr/>
            <p:nvPr/>
          </p:nvSpPr>
          <p:spPr>
            <a:xfrm>
              <a:off x="-1"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43"/>
            <p:cNvSpPr/>
            <p:nvPr/>
          </p:nvSpPr>
          <p:spPr>
            <a:xfrm>
              <a:off x="331211"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43"/>
            <p:cNvSpPr/>
            <p:nvPr/>
          </p:nvSpPr>
          <p:spPr>
            <a:xfrm>
              <a:off x="-1"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43"/>
            <p:cNvSpPr/>
            <p:nvPr/>
          </p:nvSpPr>
          <p:spPr>
            <a:xfrm>
              <a:off x="331211"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43"/>
            <p:cNvSpPr/>
            <p:nvPr/>
          </p:nvSpPr>
          <p:spPr>
            <a:xfrm>
              <a:off x="662423"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43"/>
            <p:cNvSpPr/>
            <p:nvPr/>
          </p:nvSpPr>
          <p:spPr>
            <a:xfrm>
              <a:off x="993631"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43"/>
            <p:cNvSpPr/>
            <p:nvPr/>
          </p:nvSpPr>
          <p:spPr>
            <a:xfrm>
              <a:off x="662423"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43"/>
            <p:cNvSpPr/>
            <p:nvPr/>
          </p:nvSpPr>
          <p:spPr>
            <a:xfrm>
              <a:off x="993631"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43"/>
            <p:cNvSpPr/>
            <p:nvPr/>
          </p:nvSpPr>
          <p:spPr>
            <a:xfrm>
              <a:off x="1324843"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43"/>
            <p:cNvSpPr/>
            <p:nvPr/>
          </p:nvSpPr>
          <p:spPr>
            <a:xfrm>
              <a:off x="1656055"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43"/>
            <p:cNvSpPr/>
            <p:nvPr/>
          </p:nvSpPr>
          <p:spPr>
            <a:xfrm>
              <a:off x="1324843"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43"/>
            <p:cNvSpPr/>
            <p:nvPr/>
          </p:nvSpPr>
          <p:spPr>
            <a:xfrm>
              <a:off x="1656055"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43"/>
            <p:cNvSpPr/>
            <p:nvPr/>
          </p:nvSpPr>
          <p:spPr>
            <a:xfrm>
              <a:off x="1987263"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43"/>
            <p:cNvSpPr/>
            <p:nvPr/>
          </p:nvSpPr>
          <p:spPr>
            <a:xfrm>
              <a:off x="2318475"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43"/>
            <p:cNvSpPr/>
            <p:nvPr/>
          </p:nvSpPr>
          <p:spPr>
            <a:xfrm>
              <a:off x="1987263"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43"/>
            <p:cNvSpPr/>
            <p:nvPr/>
          </p:nvSpPr>
          <p:spPr>
            <a:xfrm>
              <a:off x="2318475"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43"/>
            <p:cNvSpPr/>
            <p:nvPr/>
          </p:nvSpPr>
          <p:spPr>
            <a:xfrm>
              <a:off x="2649690"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43"/>
            <p:cNvSpPr/>
            <p:nvPr/>
          </p:nvSpPr>
          <p:spPr>
            <a:xfrm>
              <a:off x="2980898" y="198726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43"/>
            <p:cNvSpPr/>
            <p:nvPr/>
          </p:nvSpPr>
          <p:spPr>
            <a:xfrm>
              <a:off x="2649690"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43"/>
            <p:cNvSpPr/>
            <p:nvPr/>
          </p:nvSpPr>
          <p:spPr>
            <a:xfrm>
              <a:off x="2980898" y="23184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43"/>
            <p:cNvSpPr/>
            <p:nvPr/>
          </p:nvSpPr>
          <p:spPr>
            <a:xfrm>
              <a:off x="-1"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43"/>
            <p:cNvSpPr/>
            <p:nvPr/>
          </p:nvSpPr>
          <p:spPr>
            <a:xfrm>
              <a:off x="331211"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43"/>
            <p:cNvSpPr/>
            <p:nvPr/>
          </p:nvSpPr>
          <p:spPr>
            <a:xfrm>
              <a:off x="-1"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43"/>
            <p:cNvSpPr/>
            <p:nvPr/>
          </p:nvSpPr>
          <p:spPr>
            <a:xfrm>
              <a:off x="331211"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43"/>
            <p:cNvSpPr/>
            <p:nvPr/>
          </p:nvSpPr>
          <p:spPr>
            <a:xfrm>
              <a:off x="662423"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43"/>
            <p:cNvSpPr/>
            <p:nvPr/>
          </p:nvSpPr>
          <p:spPr>
            <a:xfrm>
              <a:off x="993631"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43"/>
            <p:cNvSpPr/>
            <p:nvPr/>
          </p:nvSpPr>
          <p:spPr>
            <a:xfrm>
              <a:off x="662423"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43"/>
            <p:cNvSpPr/>
            <p:nvPr/>
          </p:nvSpPr>
          <p:spPr>
            <a:xfrm>
              <a:off x="993631"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43"/>
            <p:cNvSpPr/>
            <p:nvPr/>
          </p:nvSpPr>
          <p:spPr>
            <a:xfrm>
              <a:off x="1324843"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43"/>
            <p:cNvSpPr/>
            <p:nvPr/>
          </p:nvSpPr>
          <p:spPr>
            <a:xfrm>
              <a:off x="1656055"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43"/>
            <p:cNvSpPr/>
            <p:nvPr/>
          </p:nvSpPr>
          <p:spPr>
            <a:xfrm>
              <a:off x="1324843"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43"/>
            <p:cNvSpPr/>
            <p:nvPr/>
          </p:nvSpPr>
          <p:spPr>
            <a:xfrm>
              <a:off x="1656055"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43"/>
            <p:cNvSpPr/>
            <p:nvPr/>
          </p:nvSpPr>
          <p:spPr>
            <a:xfrm>
              <a:off x="1987263"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43"/>
            <p:cNvSpPr/>
            <p:nvPr/>
          </p:nvSpPr>
          <p:spPr>
            <a:xfrm>
              <a:off x="2318475"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43"/>
            <p:cNvSpPr/>
            <p:nvPr/>
          </p:nvSpPr>
          <p:spPr>
            <a:xfrm>
              <a:off x="1987263"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43"/>
            <p:cNvSpPr/>
            <p:nvPr/>
          </p:nvSpPr>
          <p:spPr>
            <a:xfrm>
              <a:off x="2318475"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43"/>
            <p:cNvSpPr/>
            <p:nvPr/>
          </p:nvSpPr>
          <p:spPr>
            <a:xfrm>
              <a:off x="2649690"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43"/>
            <p:cNvSpPr/>
            <p:nvPr/>
          </p:nvSpPr>
          <p:spPr>
            <a:xfrm>
              <a:off x="2980898" y="264969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43"/>
            <p:cNvSpPr/>
            <p:nvPr/>
          </p:nvSpPr>
          <p:spPr>
            <a:xfrm>
              <a:off x="2649690"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43"/>
            <p:cNvSpPr/>
            <p:nvPr/>
          </p:nvSpPr>
          <p:spPr>
            <a:xfrm>
              <a:off x="2980898" y="298089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143"/>
          <p:cNvGrpSpPr/>
          <p:nvPr/>
        </p:nvGrpSpPr>
        <p:grpSpPr>
          <a:xfrm>
            <a:off x="5152844" y="3270972"/>
            <a:ext cx="1218653" cy="1218653"/>
            <a:chOff x="0" y="0"/>
            <a:chExt cx="3249742" cy="3249742"/>
          </a:xfrm>
        </p:grpSpPr>
        <p:sp>
          <p:nvSpPr>
            <p:cNvPr id="1197" name="Google Shape;1197;p143"/>
            <p:cNvSpPr/>
            <p:nvPr/>
          </p:nvSpPr>
          <p:spPr>
            <a:xfrm>
              <a:off x="0"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43"/>
            <p:cNvSpPr/>
            <p:nvPr/>
          </p:nvSpPr>
          <p:spPr>
            <a:xfrm>
              <a:off x="331215"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43"/>
            <p:cNvSpPr/>
            <p:nvPr/>
          </p:nvSpPr>
          <p:spPr>
            <a:xfrm>
              <a:off x="0"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43"/>
            <p:cNvSpPr/>
            <p:nvPr/>
          </p:nvSpPr>
          <p:spPr>
            <a:xfrm>
              <a:off x="331215"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43"/>
            <p:cNvSpPr/>
            <p:nvPr/>
          </p:nvSpPr>
          <p:spPr>
            <a:xfrm>
              <a:off x="662431"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43"/>
            <p:cNvSpPr/>
            <p:nvPr/>
          </p:nvSpPr>
          <p:spPr>
            <a:xfrm>
              <a:off x="993647"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43"/>
            <p:cNvSpPr/>
            <p:nvPr/>
          </p:nvSpPr>
          <p:spPr>
            <a:xfrm>
              <a:off x="662431"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43"/>
            <p:cNvSpPr/>
            <p:nvPr/>
          </p:nvSpPr>
          <p:spPr>
            <a:xfrm>
              <a:off x="993647"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43"/>
            <p:cNvSpPr/>
            <p:nvPr/>
          </p:nvSpPr>
          <p:spPr>
            <a:xfrm>
              <a:off x="1324863"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43"/>
            <p:cNvSpPr/>
            <p:nvPr/>
          </p:nvSpPr>
          <p:spPr>
            <a:xfrm>
              <a:off x="1656078"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43"/>
            <p:cNvSpPr/>
            <p:nvPr/>
          </p:nvSpPr>
          <p:spPr>
            <a:xfrm>
              <a:off x="1324863"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43"/>
            <p:cNvSpPr/>
            <p:nvPr/>
          </p:nvSpPr>
          <p:spPr>
            <a:xfrm>
              <a:off x="1656078"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43"/>
            <p:cNvSpPr/>
            <p:nvPr/>
          </p:nvSpPr>
          <p:spPr>
            <a:xfrm>
              <a:off x="1987294"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43"/>
            <p:cNvSpPr/>
            <p:nvPr/>
          </p:nvSpPr>
          <p:spPr>
            <a:xfrm>
              <a:off x="2318510"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43"/>
            <p:cNvSpPr/>
            <p:nvPr/>
          </p:nvSpPr>
          <p:spPr>
            <a:xfrm>
              <a:off x="1987294"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43"/>
            <p:cNvSpPr/>
            <p:nvPr/>
          </p:nvSpPr>
          <p:spPr>
            <a:xfrm>
              <a:off x="2318510"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43"/>
            <p:cNvSpPr/>
            <p:nvPr/>
          </p:nvSpPr>
          <p:spPr>
            <a:xfrm>
              <a:off x="2649726"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43"/>
            <p:cNvSpPr/>
            <p:nvPr/>
          </p:nvSpPr>
          <p:spPr>
            <a:xfrm>
              <a:off x="2980942" y="0"/>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43"/>
            <p:cNvSpPr/>
            <p:nvPr/>
          </p:nvSpPr>
          <p:spPr>
            <a:xfrm>
              <a:off x="2649726"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43"/>
            <p:cNvSpPr/>
            <p:nvPr/>
          </p:nvSpPr>
          <p:spPr>
            <a:xfrm>
              <a:off x="2980942" y="331215"/>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43"/>
            <p:cNvSpPr/>
            <p:nvPr/>
          </p:nvSpPr>
          <p:spPr>
            <a:xfrm>
              <a:off x="0"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43"/>
            <p:cNvSpPr/>
            <p:nvPr/>
          </p:nvSpPr>
          <p:spPr>
            <a:xfrm>
              <a:off x="331215"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43"/>
            <p:cNvSpPr/>
            <p:nvPr/>
          </p:nvSpPr>
          <p:spPr>
            <a:xfrm>
              <a:off x="0"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43"/>
            <p:cNvSpPr/>
            <p:nvPr/>
          </p:nvSpPr>
          <p:spPr>
            <a:xfrm>
              <a:off x="331215"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43"/>
            <p:cNvSpPr/>
            <p:nvPr/>
          </p:nvSpPr>
          <p:spPr>
            <a:xfrm>
              <a:off x="662431"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43"/>
            <p:cNvSpPr/>
            <p:nvPr/>
          </p:nvSpPr>
          <p:spPr>
            <a:xfrm>
              <a:off x="993647"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43"/>
            <p:cNvSpPr/>
            <p:nvPr/>
          </p:nvSpPr>
          <p:spPr>
            <a:xfrm>
              <a:off x="662431"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43"/>
            <p:cNvSpPr/>
            <p:nvPr/>
          </p:nvSpPr>
          <p:spPr>
            <a:xfrm>
              <a:off x="993647"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43"/>
            <p:cNvSpPr/>
            <p:nvPr/>
          </p:nvSpPr>
          <p:spPr>
            <a:xfrm>
              <a:off x="1324863"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43"/>
            <p:cNvSpPr/>
            <p:nvPr/>
          </p:nvSpPr>
          <p:spPr>
            <a:xfrm>
              <a:off x="1656078"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43"/>
            <p:cNvSpPr/>
            <p:nvPr/>
          </p:nvSpPr>
          <p:spPr>
            <a:xfrm>
              <a:off x="1324863"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43"/>
            <p:cNvSpPr/>
            <p:nvPr/>
          </p:nvSpPr>
          <p:spPr>
            <a:xfrm>
              <a:off x="1656078"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43"/>
            <p:cNvSpPr/>
            <p:nvPr/>
          </p:nvSpPr>
          <p:spPr>
            <a:xfrm>
              <a:off x="1987294"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43"/>
            <p:cNvSpPr/>
            <p:nvPr/>
          </p:nvSpPr>
          <p:spPr>
            <a:xfrm>
              <a:off x="2318510"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43"/>
            <p:cNvSpPr/>
            <p:nvPr/>
          </p:nvSpPr>
          <p:spPr>
            <a:xfrm>
              <a:off x="1987294"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43"/>
            <p:cNvSpPr/>
            <p:nvPr/>
          </p:nvSpPr>
          <p:spPr>
            <a:xfrm>
              <a:off x="2318510"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43"/>
            <p:cNvSpPr/>
            <p:nvPr/>
          </p:nvSpPr>
          <p:spPr>
            <a:xfrm>
              <a:off x="2649726"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43"/>
            <p:cNvSpPr/>
            <p:nvPr/>
          </p:nvSpPr>
          <p:spPr>
            <a:xfrm>
              <a:off x="2980942" y="662431"/>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43"/>
            <p:cNvSpPr/>
            <p:nvPr/>
          </p:nvSpPr>
          <p:spPr>
            <a:xfrm>
              <a:off x="2649726"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43"/>
            <p:cNvSpPr/>
            <p:nvPr/>
          </p:nvSpPr>
          <p:spPr>
            <a:xfrm>
              <a:off x="2980942" y="993647"/>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43"/>
            <p:cNvSpPr/>
            <p:nvPr/>
          </p:nvSpPr>
          <p:spPr>
            <a:xfrm>
              <a:off x="0"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43"/>
            <p:cNvSpPr/>
            <p:nvPr/>
          </p:nvSpPr>
          <p:spPr>
            <a:xfrm>
              <a:off x="331215"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43"/>
            <p:cNvSpPr/>
            <p:nvPr/>
          </p:nvSpPr>
          <p:spPr>
            <a:xfrm>
              <a:off x="0" y="1656078"/>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43"/>
            <p:cNvSpPr/>
            <p:nvPr/>
          </p:nvSpPr>
          <p:spPr>
            <a:xfrm>
              <a:off x="331215" y="1656078"/>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43"/>
            <p:cNvSpPr/>
            <p:nvPr/>
          </p:nvSpPr>
          <p:spPr>
            <a:xfrm>
              <a:off x="662431"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43"/>
            <p:cNvSpPr/>
            <p:nvPr/>
          </p:nvSpPr>
          <p:spPr>
            <a:xfrm>
              <a:off x="993647"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43"/>
            <p:cNvSpPr/>
            <p:nvPr/>
          </p:nvSpPr>
          <p:spPr>
            <a:xfrm>
              <a:off x="662431" y="1656078"/>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43"/>
            <p:cNvSpPr/>
            <p:nvPr/>
          </p:nvSpPr>
          <p:spPr>
            <a:xfrm>
              <a:off x="993647" y="1656078"/>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43"/>
            <p:cNvSpPr/>
            <p:nvPr/>
          </p:nvSpPr>
          <p:spPr>
            <a:xfrm>
              <a:off x="1324863"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43"/>
            <p:cNvSpPr/>
            <p:nvPr/>
          </p:nvSpPr>
          <p:spPr>
            <a:xfrm>
              <a:off x="1656078"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43"/>
            <p:cNvSpPr/>
            <p:nvPr/>
          </p:nvSpPr>
          <p:spPr>
            <a:xfrm>
              <a:off x="1324863" y="1656078"/>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43"/>
            <p:cNvSpPr/>
            <p:nvPr/>
          </p:nvSpPr>
          <p:spPr>
            <a:xfrm>
              <a:off x="1656078" y="16560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43"/>
            <p:cNvSpPr/>
            <p:nvPr/>
          </p:nvSpPr>
          <p:spPr>
            <a:xfrm>
              <a:off x="1987294"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43"/>
            <p:cNvSpPr/>
            <p:nvPr/>
          </p:nvSpPr>
          <p:spPr>
            <a:xfrm>
              <a:off x="2318510"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43"/>
            <p:cNvSpPr/>
            <p:nvPr/>
          </p:nvSpPr>
          <p:spPr>
            <a:xfrm>
              <a:off x="1987294" y="16560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43"/>
            <p:cNvSpPr/>
            <p:nvPr/>
          </p:nvSpPr>
          <p:spPr>
            <a:xfrm>
              <a:off x="2318510" y="16560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43"/>
            <p:cNvSpPr/>
            <p:nvPr/>
          </p:nvSpPr>
          <p:spPr>
            <a:xfrm>
              <a:off x="2649726"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143"/>
            <p:cNvSpPr/>
            <p:nvPr/>
          </p:nvSpPr>
          <p:spPr>
            <a:xfrm>
              <a:off x="2980942" y="1324863"/>
              <a:ext cx="268800" cy="268800"/>
            </a:xfrm>
            <a:prstGeom prst="rect">
              <a:avLst/>
            </a:prstGeom>
            <a:solidFill>
              <a:srgbClr val="6FA8D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43"/>
            <p:cNvSpPr/>
            <p:nvPr/>
          </p:nvSpPr>
          <p:spPr>
            <a:xfrm>
              <a:off x="2649726" y="16560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43"/>
            <p:cNvSpPr/>
            <p:nvPr/>
          </p:nvSpPr>
          <p:spPr>
            <a:xfrm>
              <a:off x="2980942" y="1656078"/>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43"/>
            <p:cNvSpPr/>
            <p:nvPr/>
          </p:nvSpPr>
          <p:spPr>
            <a:xfrm>
              <a:off x="0"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143"/>
            <p:cNvSpPr/>
            <p:nvPr/>
          </p:nvSpPr>
          <p:spPr>
            <a:xfrm>
              <a:off x="331215"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43"/>
            <p:cNvSpPr/>
            <p:nvPr/>
          </p:nvSpPr>
          <p:spPr>
            <a:xfrm>
              <a:off x="0"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43"/>
            <p:cNvSpPr/>
            <p:nvPr/>
          </p:nvSpPr>
          <p:spPr>
            <a:xfrm>
              <a:off x="331215"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43"/>
            <p:cNvSpPr/>
            <p:nvPr/>
          </p:nvSpPr>
          <p:spPr>
            <a:xfrm>
              <a:off x="662431"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43"/>
            <p:cNvSpPr/>
            <p:nvPr/>
          </p:nvSpPr>
          <p:spPr>
            <a:xfrm>
              <a:off x="993647"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43"/>
            <p:cNvSpPr/>
            <p:nvPr/>
          </p:nvSpPr>
          <p:spPr>
            <a:xfrm>
              <a:off x="662431"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43"/>
            <p:cNvSpPr/>
            <p:nvPr/>
          </p:nvSpPr>
          <p:spPr>
            <a:xfrm>
              <a:off x="993647"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43"/>
            <p:cNvSpPr/>
            <p:nvPr/>
          </p:nvSpPr>
          <p:spPr>
            <a:xfrm>
              <a:off x="1324863"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43"/>
            <p:cNvSpPr/>
            <p:nvPr/>
          </p:nvSpPr>
          <p:spPr>
            <a:xfrm>
              <a:off x="1656078"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43"/>
            <p:cNvSpPr/>
            <p:nvPr/>
          </p:nvSpPr>
          <p:spPr>
            <a:xfrm>
              <a:off x="1324863"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43"/>
            <p:cNvSpPr/>
            <p:nvPr/>
          </p:nvSpPr>
          <p:spPr>
            <a:xfrm>
              <a:off x="1656078"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43"/>
            <p:cNvSpPr/>
            <p:nvPr/>
          </p:nvSpPr>
          <p:spPr>
            <a:xfrm>
              <a:off x="1987294"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43"/>
            <p:cNvSpPr/>
            <p:nvPr/>
          </p:nvSpPr>
          <p:spPr>
            <a:xfrm>
              <a:off x="2318510"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43"/>
            <p:cNvSpPr/>
            <p:nvPr/>
          </p:nvSpPr>
          <p:spPr>
            <a:xfrm>
              <a:off x="1987294"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43"/>
            <p:cNvSpPr/>
            <p:nvPr/>
          </p:nvSpPr>
          <p:spPr>
            <a:xfrm>
              <a:off x="2318510"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43"/>
            <p:cNvSpPr/>
            <p:nvPr/>
          </p:nvSpPr>
          <p:spPr>
            <a:xfrm>
              <a:off x="2649726"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43"/>
            <p:cNvSpPr/>
            <p:nvPr/>
          </p:nvSpPr>
          <p:spPr>
            <a:xfrm>
              <a:off x="2980942" y="1987294"/>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43"/>
            <p:cNvSpPr/>
            <p:nvPr/>
          </p:nvSpPr>
          <p:spPr>
            <a:xfrm>
              <a:off x="2649726"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43"/>
            <p:cNvSpPr/>
            <p:nvPr/>
          </p:nvSpPr>
          <p:spPr>
            <a:xfrm>
              <a:off x="2980942" y="2318510"/>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43"/>
            <p:cNvSpPr/>
            <p:nvPr/>
          </p:nvSpPr>
          <p:spPr>
            <a:xfrm>
              <a:off x="0"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43"/>
            <p:cNvSpPr/>
            <p:nvPr/>
          </p:nvSpPr>
          <p:spPr>
            <a:xfrm>
              <a:off x="331215"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3"/>
            <p:cNvSpPr/>
            <p:nvPr/>
          </p:nvSpPr>
          <p:spPr>
            <a:xfrm>
              <a:off x="0"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43"/>
            <p:cNvSpPr/>
            <p:nvPr/>
          </p:nvSpPr>
          <p:spPr>
            <a:xfrm>
              <a:off x="331215"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43"/>
            <p:cNvSpPr/>
            <p:nvPr/>
          </p:nvSpPr>
          <p:spPr>
            <a:xfrm>
              <a:off x="662431"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3"/>
            <p:cNvSpPr/>
            <p:nvPr/>
          </p:nvSpPr>
          <p:spPr>
            <a:xfrm>
              <a:off x="993647"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43"/>
            <p:cNvSpPr/>
            <p:nvPr/>
          </p:nvSpPr>
          <p:spPr>
            <a:xfrm>
              <a:off x="662431"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43"/>
            <p:cNvSpPr/>
            <p:nvPr/>
          </p:nvSpPr>
          <p:spPr>
            <a:xfrm>
              <a:off x="993647"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43"/>
            <p:cNvSpPr/>
            <p:nvPr/>
          </p:nvSpPr>
          <p:spPr>
            <a:xfrm>
              <a:off x="1324863"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43"/>
            <p:cNvSpPr/>
            <p:nvPr/>
          </p:nvSpPr>
          <p:spPr>
            <a:xfrm>
              <a:off x="1656078"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43"/>
            <p:cNvSpPr/>
            <p:nvPr/>
          </p:nvSpPr>
          <p:spPr>
            <a:xfrm>
              <a:off x="1324863"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43"/>
            <p:cNvSpPr/>
            <p:nvPr/>
          </p:nvSpPr>
          <p:spPr>
            <a:xfrm>
              <a:off x="1656078"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43"/>
            <p:cNvSpPr/>
            <p:nvPr/>
          </p:nvSpPr>
          <p:spPr>
            <a:xfrm>
              <a:off x="1987294"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43"/>
            <p:cNvSpPr/>
            <p:nvPr/>
          </p:nvSpPr>
          <p:spPr>
            <a:xfrm>
              <a:off x="2318510"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43"/>
            <p:cNvSpPr/>
            <p:nvPr/>
          </p:nvSpPr>
          <p:spPr>
            <a:xfrm>
              <a:off x="1987294"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43"/>
            <p:cNvSpPr/>
            <p:nvPr/>
          </p:nvSpPr>
          <p:spPr>
            <a:xfrm>
              <a:off x="2318510"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43"/>
            <p:cNvSpPr/>
            <p:nvPr/>
          </p:nvSpPr>
          <p:spPr>
            <a:xfrm>
              <a:off x="2649726"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43"/>
            <p:cNvSpPr/>
            <p:nvPr/>
          </p:nvSpPr>
          <p:spPr>
            <a:xfrm>
              <a:off x="2980942" y="2649726"/>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43"/>
            <p:cNvSpPr/>
            <p:nvPr/>
          </p:nvSpPr>
          <p:spPr>
            <a:xfrm>
              <a:off x="2649726"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43"/>
            <p:cNvSpPr/>
            <p:nvPr/>
          </p:nvSpPr>
          <p:spPr>
            <a:xfrm>
              <a:off x="2980942" y="2980942"/>
              <a:ext cx="268800" cy="268800"/>
            </a:xfrm>
            <a:prstGeom prst="rect">
              <a:avLst/>
            </a:pr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297" name="Google Shape;1297;p143"/>
          <p:cNvSpPr/>
          <p:nvPr/>
        </p:nvSpPr>
        <p:spPr>
          <a:xfrm>
            <a:off x="3451375" y="2884518"/>
            <a:ext cx="1393800" cy="45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a:buNone/>
            </a:pPr>
            <a:r>
              <a:rPr b="1" i="0" lang="zh-TW" sz="1800" u="none" cap="none" strike="noStrike">
                <a:solidFill>
                  <a:srgbClr val="666666"/>
                </a:solidFill>
                <a:latin typeface="Roboto"/>
                <a:ea typeface="Roboto"/>
                <a:cs typeface="Roboto"/>
                <a:sym typeface="Roboto"/>
              </a:rPr>
              <a:t>24% </a:t>
            </a:r>
            <a:r>
              <a:rPr b="0" i="0" lang="zh-TW" sz="1000" u="none" cap="none" strike="noStrike">
                <a:solidFill>
                  <a:srgbClr val="666666"/>
                </a:solidFill>
                <a:latin typeface="Arial"/>
                <a:ea typeface="Arial"/>
                <a:cs typeface="Arial"/>
                <a:sym typeface="Arial"/>
              </a:rPr>
              <a:t>of women</a:t>
            </a:r>
            <a:endParaRPr sz="500"/>
          </a:p>
        </p:txBody>
      </p:sp>
      <p:sp>
        <p:nvSpPr>
          <p:cNvPr id="1298" name="Google Shape;1298;p143"/>
          <p:cNvSpPr/>
          <p:nvPr/>
        </p:nvSpPr>
        <p:spPr>
          <a:xfrm>
            <a:off x="5091738" y="2849024"/>
            <a:ext cx="1218900" cy="52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585858"/>
              </a:buClr>
              <a:buFont typeface="Roboto"/>
              <a:buNone/>
            </a:pPr>
            <a:r>
              <a:rPr b="1" i="0" lang="zh-TW" sz="1800" u="none" cap="none" strike="noStrike">
                <a:solidFill>
                  <a:srgbClr val="585858"/>
                </a:solidFill>
                <a:latin typeface="Roboto"/>
                <a:ea typeface="Roboto"/>
                <a:cs typeface="Roboto"/>
                <a:sym typeface="Roboto"/>
              </a:rPr>
              <a:t>55%</a:t>
            </a:r>
            <a:r>
              <a:rPr b="1" i="0" lang="zh-TW" sz="2400" u="none" cap="none" strike="noStrike">
                <a:solidFill>
                  <a:srgbClr val="585858"/>
                </a:solidFill>
                <a:latin typeface="Arial"/>
                <a:ea typeface="Arial"/>
                <a:cs typeface="Arial"/>
                <a:sym typeface="Arial"/>
              </a:rPr>
              <a:t> </a:t>
            </a:r>
            <a:r>
              <a:rPr b="0" i="0" lang="zh-TW" sz="1000" u="none" cap="none" strike="noStrike">
                <a:solidFill>
                  <a:srgbClr val="585858"/>
                </a:solidFill>
                <a:latin typeface="Arial"/>
                <a:ea typeface="Arial"/>
                <a:cs typeface="Arial"/>
                <a:sym typeface="Arial"/>
              </a:rPr>
              <a:t>of men</a:t>
            </a:r>
            <a:endParaRPr sz="500"/>
          </a:p>
        </p:txBody>
      </p:sp>
      <p:sp>
        <p:nvSpPr>
          <p:cNvPr id="1299" name="Google Shape;1299;p143"/>
          <p:cNvSpPr/>
          <p:nvPr/>
        </p:nvSpPr>
        <p:spPr>
          <a:xfrm>
            <a:off x="7195552" y="1715927"/>
            <a:ext cx="710100" cy="710100"/>
          </a:xfrm>
          <a:prstGeom prst="ellipse">
            <a:avLst/>
          </a:pr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43"/>
          <p:cNvSpPr/>
          <p:nvPr/>
        </p:nvSpPr>
        <p:spPr>
          <a:xfrm rot="5400000">
            <a:off x="7547248" y="1715942"/>
            <a:ext cx="354900" cy="354900"/>
          </a:xfrm>
          <a:custGeom>
            <a:rect b="b" l="l" r="r" t="t"/>
            <a:pathLst>
              <a:path extrusionOk="0" h="120000" w="120000">
                <a:moveTo>
                  <a:pt x="0" y="120000"/>
                </a:moveTo>
                <a:cubicBezTo>
                  <a:pt x="0" y="53727"/>
                  <a:pt x="53727" y="0"/>
                  <a:pt x="120000" y="0"/>
                </a:cubicBezTo>
                <a:lnTo>
                  <a:pt x="119994" y="118883"/>
                </a:lnTo>
                <a:close/>
              </a:path>
            </a:pathLst>
          </a:custGeom>
          <a:solidFill>
            <a:srgbClr val="57BB8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43"/>
          <p:cNvSpPr/>
          <p:nvPr/>
        </p:nvSpPr>
        <p:spPr>
          <a:xfrm>
            <a:off x="7610735" y="2127152"/>
            <a:ext cx="1758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b="0" i="0" lang="zh-TW" sz="700" u="none" cap="none" strike="noStrike">
                <a:solidFill>
                  <a:srgbClr val="FFFFFF"/>
                </a:solidFill>
                <a:latin typeface="Impact"/>
                <a:ea typeface="Impact"/>
                <a:cs typeface="Impact"/>
                <a:sym typeface="Impact"/>
              </a:rPr>
              <a:t>75%</a:t>
            </a:r>
            <a:endParaRPr sz="500"/>
          </a:p>
        </p:txBody>
      </p:sp>
      <p:sp>
        <p:nvSpPr>
          <p:cNvPr id="1302" name="Google Shape;1302;p143"/>
          <p:cNvSpPr/>
          <p:nvPr/>
        </p:nvSpPr>
        <p:spPr>
          <a:xfrm>
            <a:off x="7605575" y="1894996"/>
            <a:ext cx="186000" cy="104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Impact"/>
              <a:buNone/>
            </a:pPr>
            <a:r>
              <a:rPr b="0" i="0" lang="zh-TW" sz="700" u="none" cap="none" strike="noStrike">
                <a:solidFill>
                  <a:srgbClr val="FFFFFF"/>
                </a:solidFill>
                <a:latin typeface="Impact"/>
                <a:ea typeface="Impact"/>
                <a:cs typeface="Impact"/>
                <a:sym typeface="Impact"/>
              </a:rPr>
              <a:t>25%</a:t>
            </a:r>
            <a:endParaRPr sz="500"/>
          </a:p>
        </p:txBody>
      </p:sp>
      <p:sp>
        <p:nvSpPr>
          <p:cNvPr id="1303" name="Google Shape;1303;p143"/>
          <p:cNvSpPr/>
          <p:nvPr/>
        </p:nvSpPr>
        <p:spPr>
          <a:xfrm>
            <a:off x="7195552" y="2649264"/>
            <a:ext cx="710100" cy="710100"/>
          </a:xfrm>
          <a:prstGeom prst="ellipse">
            <a:avLst/>
          </a:prstGeom>
          <a:solidFill>
            <a:srgbClr val="0F9D58">
              <a:alpha val="7647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43"/>
          <p:cNvSpPr/>
          <p:nvPr/>
        </p:nvSpPr>
        <p:spPr>
          <a:xfrm rot="5400000">
            <a:off x="7369648" y="2826879"/>
            <a:ext cx="710100" cy="354900"/>
          </a:xfrm>
          <a:custGeom>
            <a:rect b="b" l="l" r="r" t="t"/>
            <a:pathLst>
              <a:path extrusionOk="0" h="120000" w="120000">
                <a:moveTo>
                  <a:pt x="0" y="120000"/>
                </a:moveTo>
                <a:cubicBezTo>
                  <a:pt x="0" y="53727"/>
                  <a:pt x="26861" y="0"/>
                  <a:pt x="60000" y="0"/>
                </a:cubicBezTo>
                <a:cubicBezTo>
                  <a:pt x="93138" y="0"/>
                  <a:pt x="120000" y="53727"/>
                  <a:pt x="120000" y="120000"/>
                </a:cubicBezTo>
                <a:lnTo>
                  <a:pt x="60000" y="118883"/>
                </a:lnTo>
                <a:close/>
              </a:path>
            </a:pathLst>
          </a:cu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43"/>
          <p:cNvSpPr/>
          <p:nvPr/>
        </p:nvSpPr>
        <p:spPr>
          <a:xfrm>
            <a:off x="7195552" y="3456583"/>
            <a:ext cx="710100" cy="710100"/>
          </a:xfrm>
          <a:prstGeom prst="ellipse">
            <a:avLst/>
          </a:prstGeom>
          <a:solidFill>
            <a:srgbClr val="0F9D58">
              <a:alpha val="76470"/>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43"/>
          <p:cNvSpPr/>
          <p:nvPr/>
        </p:nvSpPr>
        <p:spPr>
          <a:xfrm rot="5400000">
            <a:off x="7192048" y="3456598"/>
            <a:ext cx="710100" cy="7101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lnTo>
                  <a:pt x="60000" y="59444"/>
                </a:lnTo>
                <a:close/>
              </a:path>
            </a:pathLst>
          </a:cu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43"/>
          <p:cNvSpPr/>
          <p:nvPr/>
        </p:nvSpPr>
        <p:spPr>
          <a:xfrm>
            <a:off x="7195552" y="885926"/>
            <a:ext cx="710100" cy="710100"/>
          </a:xfrm>
          <a:prstGeom prst="ellipse">
            <a:avLst/>
          </a:pr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43"/>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44"/>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Shape Library</a:t>
            </a:r>
            <a:endParaRPr/>
          </a:p>
        </p:txBody>
      </p:sp>
      <p:sp>
        <p:nvSpPr>
          <p:cNvPr id="1314" name="Google Shape;1314;p144"/>
          <p:cNvSpPr/>
          <p:nvPr/>
        </p:nvSpPr>
        <p:spPr>
          <a:xfrm>
            <a:off x="2586275" y="1305450"/>
            <a:ext cx="2610300" cy="2475600"/>
          </a:xfrm>
          <a:prstGeom prst="ellipse">
            <a:avLst/>
          </a:prstGeom>
          <a:solidFill>
            <a:srgbClr val="4285F4"/>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315" name="Google Shape;1315;p144"/>
          <p:cNvSpPr/>
          <p:nvPr/>
        </p:nvSpPr>
        <p:spPr>
          <a:xfrm>
            <a:off x="3070176" y="1582595"/>
            <a:ext cx="2025900" cy="1920300"/>
          </a:xfrm>
          <a:prstGeom prst="ellipse">
            <a:avLst/>
          </a:prstGeom>
          <a:solidFill>
            <a:srgbClr val="DB4437"/>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316" name="Google Shape;1316;p144"/>
          <p:cNvSpPr/>
          <p:nvPr/>
        </p:nvSpPr>
        <p:spPr>
          <a:xfrm>
            <a:off x="3634241" y="1894972"/>
            <a:ext cx="1381200" cy="1308300"/>
          </a:xfrm>
          <a:prstGeom prst="ellipse">
            <a:avLst/>
          </a:prstGeom>
          <a:solidFill>
            <a:srgbClr val="F4B400"/>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317" name="Google Shape;1317;p144"/>
          <p:cNvSpPr/>
          <p:nvPr/>
        </p:nvSpPr>
        <p:spPr>
          <a:xfrm>
            <a:off x="4214866" y="2192848"/>
            <a:ext cx="753000" cy="711600"/>
          </a:xfrm>
          <a:prstGeom prst="ellipse">
            <a:avLst/>
          </a:prstGeom>
          <a:solidFill>
            <a:srgbClr val="0F9D58"/>
          </a:solidFill>
          <a:ln cap="flat" cmpd="sng" w="2540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1318" name="Google Shape;1318;p144"/>
          <p:cNvSpPr/>
          <p:nvPr/>
        </p:nvSpPr>
        <p:spPr>
          <a:xfrm>
            <a:off x="2586281" y="2530833"/>
            <a:ext cx="483900" cy="133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Roboto"/>
              <a:buNone/>
            </a:pPr>
            <a:r>
              <a:rPr b="0" i="0" lang="zh-TW" sz="900" u="none" cap="none" strike="noStrike">
                <a:solidFill>
                  <a:srgbClr val="FFFFFF"/>
                </a:solidFill>
                <a:latin typeface="Roboto"/>
                <a:ea typeface="Roboto"/>
                <a:cs typeface="Roboto"/>
                <a:sym typeface="Roboto"/>
              </a:rPr>
              <a:t>Risk</a:t>
            </a:r>
            <a:endParaRPr sz="500"/>
          </a:p>
        </p:txBody>
      </p:sp>
      <p:sp>
        <p:nvSpPr>
          <p:cNvPr id="1319" name="Google Shape;1319;p144"/>
          <p:cNvSpPr/>
          <p:nvPr/>
        </p:nvSpPr>
        <p:spPr>
          <a:xfrm>
            <a:off x="2720775" y="3833280"/>
            <a:ext cx="1627800" cy="336600"/>
          </a:xfrm>
          <a:prstGeom prst="rect">
            <a:avLst/>
          </a:prstGeom>
          <a:noFill/>
          <a:ln>
            <a:noFill/>
          </a:ln>
        </p:spPr>
        <p:txBody>
          <a:bodyPr anchorCtr="0" anchor="t" bIns="38225" lIns="38225" spcFirstLastPara="1" rIns="38225" wrap="square" tIns="38225">
            <a:noAutofit/>
          </a:bodyPr>
          <a:lstStyle/>
          <a:p>
            <a:pPr indent="0" lvl="0" marL="0" marR="0" rtl="0" algn="l">
              <a:lnSpc>
                <a:spcPct val="95000"/>
              </a:lnSpc>
              <a:spcBef>
                <a:spcPts val="0"/>
              </a:spcBef>
              <a:spcAft>
                <a:spcPts val="0"/>
              </a:spcAft>
              <a:buClr>
                <a:srgbClr val="656565"/>
              </a:buClr>
              <a:buFont typeface="Roboto"/>
              <a:buNone/>
            </a:pPr>
            <a:r>
              <a:rPr b="0" i="0" lang="zh-TW" sz="900" u="none" cap="none" strike="noStrike">
                <a:solidFill>
                  <a:srgbClr val="656565"/>
                </a:solidFill>
                <a:latin typeface="Roboto"/>
                <a:ea typeface="Roboto"/>
                <a:cs typeface="Roboto"/>
                <a:sym typeface="Roboto"/>
              </a:rPr>
              <a:t>Lorem ipsum dolor sit amet, consectetur adipiscing elit.</a:t>
            </a:r>
            <a:endParaRPr sz="500"/>
          </a:p>
        </p:txBody>
      </p:sp>
      <p:sp>
        <p:nvSpPr>
          <p:cNvPr id="1320" name="Google Shape;1320;p144"/>
          <p:cNvSpPr/>
          <p:nvPr/>
        </p:nvSpPr>
        <p:spPr>
          <a:xfrm>
            <a:off x="5415148" y="1701075"/>
            <a:ext cx="2141100" cy="589800"/>
          </a:xfrm>
          <a:prstGeom prst="rect">
            <a:avLst/>
          </a:prstGeom>
          <a:noFill/>
          <a:ln>
            <a:noFill/>
          </a:ln>
        </p:spPr>
        <p:txBody>
          <a:bodyPr anchorCtr="0" anchor="t" bIns="38225" lIns="38225" spcFirstLastPara="1" rIns="38225" wrap="square" tIns="38225">
            <a:noAutofit/>
          </a:bodyPr>
          <a:lstStyle/>
          <a:p>
            <a:pPr indent="-63500" lvl="0" marL="63500" marR="0" rtl="0" algn="l">
              <a:lnSpc>
                <a:spcPct val="95000"/>
              </a:lnSpc>
              <a:spcBef>
                <a:spcPts val="0"/>
              </a:spcBef>
              <a:spcAft>
                <a:spcPts val="0"/>
              </a:spcAft>
              <a:buClr>
                <a:srgbClr val="656565"/>
              </a:buClr>
              <a:buFont typeface="Roboto"/>
              <a:buNone/>
            </a:pPr>
            <a:r>
              <a:rPr b="0" i="0" lang="zh-TW" sz="900" u="none" cap="none" strike="noStrike">
                <a:solidFill>
                  <a:srgbClr val="656565"/>
                </a:solidFill>
                <a:latin typeface="Roboto"/>
                <a:ea typeface="Roboto"/>
                <a:cs typeface="Roboto"/>
                <a:sym typeface="Roboto"/>
              </a:rPr>
              <a:t>Lorem ipsum dolor sit amet, consectetur adipiscing elit. Vestibulum nisi neque, efficitur eu consequat eu, faucibus id ipsum.</a:t>
            </a:r>
            <a:endParaRPr sz="500"/>
          </a:p>
        </p:txBody>
      </p:sp>
      <p:cxnSp>
        <p:nvCxnSpPr>
          <p:cNvPr id="1321" name="Google Shape;1321;p144"/>
          <p:cNvCxnSpPr/>
          <p:nvPr/>
        </p:nvCxnSpPr>
        <p:spPr>
          <a:xfrm rot="10800000">
            <a:off x="4474097" y="2994114"/>
            <a:ext cx="0" cy="792900"/>
          </a:xfrm>
          <a:prstGeom prst="straightConnector1">
            <a:avLst/>
          </a:prstGeom>
          <a:noFill/>
          <a:ln cap="flat" cmpd="sng" w="50800">
            <a:solidFill>
              <a:srgbClr val="656565"/>
            </a:solidFill>
            <a:prstDash val="dot"/>
            <a:round/>
            <a:headEnd len="sm" w="sm" type="none"/>
            <a:tailEnd len="sm" w="sm" type="oval"/>
          </a:ln>
        </p:spPr>
      </p:cxnSp>
      <p:sp>
        <p:nvSpPr>
          <p:cNvPr id="1322" name="Google Shape;1322;p144"/>
          <p:cNvSpPr/>
          <p:nvPr/>
        </p:nvSpPr>
        <p:spPr>
          <a:xfrm>
            <a:off x="5415168" y="2470669"/>
            <a:ext cx="1724400" cy="336600"/>
          </a:xfrm>
          <a:prstGeom prst="rect">
            <a:avLst/>
          </a:prstGeom>
          <a:noFill/>
          <a:ln>
            <a:noFill/>
          </a:ln>
        </p:spPr>
        <p:txBody>
          <a:bodyPr anchorCtr="0" anchor="t" bIns="38225" lIns="38225" spcFirstLastPara="1" rIns="38225" wrap="square" tIns="38225">
            <a:noAutofit/>
          </a:bodyPr>
          <a:lstStyle/>
          <a:p>
            <a:pPr indent="0" lvl="0" marL="0" marR="0" rtl="0" algn="l">
              <a:lnSpc>
                <a:spcPct val="95000"/>
              </a:lnSpc>
              <a:spcBef>
                <a:spcPts val="0"/>
              </a:spcBef>
              <a:spcAft>
                <a:spcPts val="0"/>
              </a:spcAft>
              <a:buClr>
                <a:srgbClr val="656565"/>
              </a:buClr>
              <a:buFont typeface="Roboto"/>
              <a:buNone/>
            </a:pPr>
            <a:r>
              <a:rPr b="0" i="0" lang="zh-TW" sz="900" u="none" cap="none" strike="noStrike">
                <a:solidFill>
                  <a:srgbClr val="656565"/>
                </a:solidFill>
                <a:latin typeface="Roboto"/>
                <a:ea typeface="Roboto"/>
                <a:cs typeface="Roboto"/>
                <a:sym typeface="Roboto"/>
              </a:rPr>
              <a:t>Lorem ipsum dolor sit amet, consectetur adipiscing elit. </a:t>
            </a:r>
            <a:endParaRPr sz="500"/>
          </a:p>
        </p:txBody>
      </p:sp>
      <p:sp>
        <p:nvSpPr>
          <p:cNvPr id="1323" name="Google Shape;1323;p144"/>
          <p:cNvSpPr/>
          <p:nvPr/>
        </p:nvSpPr>
        <p:spPr>
          <a:xfrm>
            <a:off x="4340723" y="3833275"/>
            <a:ext cx="1839900" cy="336600"/>
          </a:xfrm>
          <a:prstGeom prst="rect">
            <a:avLst/>
          </a:prstGeom>
          <a:noFill/>
          <a:ln>
            <a:noFill/>
          </a:ln>
        </p:spPr>
        <p:txBody>
          <a:bodyPr anchorCtr="0" anchor="t" bIns="38225" lIns="38225" spcFirstLastPara="1" rIns="38225" wrap="square" tIns="38225">
            <a:noAutofit/>
          </a:bodyPr>
          <a:lstStyle/>
          <a:p>
            <a:pPr indent="0" lvl="0" marL="0" marR="0" rtl="0" algn="l">
              <a:lnSpc>
                <a:spcPct val="95000"/>
              </a:lnSpc>
              <a:spcBef>
                <a:spcPts val="0"/>
              </a:spcBef>
              <a:spcAft>
                <a:spcPts val="0"/>
              </a:spcAft>
              <a:buClr>
                <a:srgbClr val="656565"/>
              </a:buClr>
              <a:buFont typeface="Roboto"/>
              <a:buNone/>
            </a:pPr>
            <a:r>
              <a:rPr b="0" i="0" lang="zh-TW" sz="900" u="none" cap="none" strike="noStrike">
                <a:solidFill>
                  <a:srgbClr val="656565"/>
                </a:solidFill>
                <a:latin typeface="Roboto"/>
                <a:ea typeface="Roboto"/>
                <a:cs typeface="Roboto"/>
                <a:sym typeface="Roboto"/>
              </a:rPr>
              <a:t>Lorem ipsum dolor sit amet, consectetur adipiscing elit. </a:t>
            </a:r>
            <a:endParaRPr sz="500"/>
          </a:p>
        </p:txBody>
      </p:sp>
      <p:sp>
        <p:nvSpPr>
          <p:cNvPr id="1324" name="Google Shape;1324;p144"/>
          <p:cNvSpPr/>
          <p:nvPr/>
        </p:nvSpPr>
        <p:spPr>
          <a:xfrm>
            <a:off x="4228547" y="2464037"/>
            <a:ext cx="725700" cy="266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Roboto"/>
              <a:buNone/>
            </a:pPr>
            <a:r>
              <a:rPr b="0" i="0" lang="zh-TW" sz="900" u="none" cap="none" strike="noStrike">
                <a:solidFill>
                  <a:srgbClr val="FFFFFF"/>
                </a:solidFill>
                <a:latin typeface="Roboto"/>
                <a:ea typeface="Roboto"/>
                <a:cs typeface="Roboto"/>
                <a:sym typeface="Roboto"/>
              </a:rPr>
              <a:t>Stand-alone </a:t>
            </a:r>
            <a:br>
              <a:rPr b="0" i="0" lang="zh-TW" sz="900" u="none" cap="none" strike="noStrike">
                <a:solidFill>
                  <a:srgbClr val="FFFFFF"/>
                </a:solidFill>
                <a:latin typeface="Roboto"/>
                <a:ea typeface="Roboto"/>
                <a:cs typeface="Roboto"/>
                <a:sym typeface="Roboto"/>
              </a:rPr>
            </a:br>
            <a:r>
              <a:rPr b="0" i="0" lang="zh-TW" sz="900" u="none" cap="none" strike="noStrike">
                <a:solidFill>
                  <a:srgbClr val="FFFFFF"/>
                </a:solidFill>
                <a:latin typeface="Roboto"/>
                <a:ea typeface="Roboto"/>
                <a:cs typeface="Roboto"/>
                <a:sym typeface="Roboto"/>
              </a:rPr>
              <a:t>value</a:t>
            </a:r>
            <a:endParaRPr sz="500"/>
          </a:p>
        </p:txBody>
      </p:sp>
      <p:sp>
        <p:nvSpPr>
          <p:cNvPr id="1325" name="Google Shape;1325;p144"/>
          <p:cNvSpPr/>
          <p:nvPr/>
        </p:nvSpPr>
        <p:spPr>
          <a:xfrm>
            <a:off x="3648535" y="2530742"/>
            <a:ext cx="577500" cy="133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Roboto"/>
              <a:buNone/>
            </a:pPr>
            <a:r>
              <a:rPr b="0" i="0" lang="zh-TW" sz="900" u="none" cap="none" strike="noStrike">
                <a:solidFill>
                  <a:srgbClr val="FFFFFF"/>
                </a:solidFill>
                <a:latin typeface="Roboto"/>
                <a:ea typeface="Roboto"/>
                <a:cs typeface="Roboto"/>
                <a:sym typeface="Roboto"/>
              </a:rPr>
              <a:t>Synergies</a:t>
            </a:r>
            <a:endParaRPr sz="500"/>
          </a:p>
        </p:txBody>
      </p:sp>
      <p:sp>
        <p:nvSpPr>
          <p:cNvPr id="1326" name="Google Shape;1326;p144"/>
          <p:cNvSpPr/>
          <p:nvPr/>
        </p:nvSpPr>
        <p:spPr>
          <a:xfrm>
            <a:off x="3070182" y="2464067"/>
            <a:ext cx="577500" cy="266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Roboto"/>
              <a:buNone/>
            </a:pPr>
            <a:r>
              <a:rPr b="0" i="0" lang="zh-TW" sz="900" u="none" cap="none" strike="noStrike">
                <a:solidFill>
                  <a:srgbClr val="FFFFFF"/>
                </a:solidFill>
                <a:latin typeface="Roboto"/>
                <a:ea typeface="Roboto"/>
                <a:cs typeface="Roboto"/>
                <a:sym typeface="Roboto"/>
              </a:rPr>
              <a:t>Strategic value</a:t>
            </a:r>
            <a:endParaRPr sz="500"/>
          </a:p>
        </p:txBody>
      </p:sp>
      <p:cxnSp>
        <p:nvCxnSpPr>
          <p:cNvPr id="1327" name="Google Shape;1327;p144"/>
          <p:cNvCxnSpPr/>
          <p:nvPr/>
        </p:nvCxnSpPr>
        <p:spPr>
          <a:xfrm rot="10800000">
            <a:off x="4943411" y="2534522"/>
            <a:ext cx="531000" cy="0"/>
          </a:xfrm>
          <a:prstGeom prst="straightConnector1">
            <a:avLst/>
          </a:prstGeom>
          <a:noFill/>
          <a:ln cap="flat" cmpd="sng" w="50800">
            <a:solidFill>
              <a:srgbClr val="656565"/>
            </a:solidFill>
            <a:prstDash val="dot"/>
            <a:round/>
            <a:headEnd len="sm" w="sm" type="none"/>
            <a:tailEnd len="sm" w="sm" type="oval"/>
          </a:ln>
        </p:spPr>
      </p:cxnSp>
      <p:cxnSp>
        <p:nvCxnSpPr>
          <p:cNvPr id="1328" name="Google Shape;1328;p144"/>
          <p:cNvCxnSpPr/>
          <p:nvPr/>
        </p:nvCxnSpPr>
        <p:spPr>
          <a:xfrm rot="10800000">
            <a:off x="4479429" y="1796990"/>
            <a:ext cx="960900" cy="0"/>
          </a:xfrm>
          <a:prstGeom prst="straightConnector1">
            <a:avLst/>
          </a:prstGeom>
          <a:noFill/>
          <a:ln cap="flat" cmpd="sng" w="50800">
            <a:solidFill>
              <a:srgbClr val="656565"/>
            </a:solidFill>
            <a:prstDash val="dot"/>
            <a:round/>
            <a:headEnd len="sm" w="sm" type="none"/>
            <a:tailEnd len="sm" w="sm" type="oval"/>
          </a:ln>
        </p:spPr>
      </p:cxnSp>
      <p:cxnSp>
        <p:nvCxnSpPr>
          <p:cNvPr id="1329" name="Google Shape;1329;p144"/>
          <p:cNvCxnSpPr/>
          <p:nvPr/>
        </p:nvCxnSpPr>
        <p:spPr>
          <a:xfrm rot="10800000">
            <a:off x="2833035" y="2713314"/>
            <a:ext cx="21000" cy="1073700"/>
          </a:xfrm>
          <a:prstGeom prst="straightConnector1">
            <a:avLst/>
          </a:prstGeom>
          <a:noFill/>
          <a:ln cap="flat" cmpd="sng" w="50800">
            <a:solidFill>
              <a:srgbClr val="656565"/>
            </a:solidFill>
            <a:prstDash val="dot"/>
            <a:round/>
            <a:headEnd len="sm" w="sm" type="none"/>
            <a:tailEnd len="sm" w="sm" type="oval"/>
          </a:ln>
        </p:spPr>
      </p:cxnSp>
      <p:sp>
        <p:nvSpPr>
          <p:cNvPr id="1330" name="Google Shape;1330;p144"/>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432" name="Shape 432"/>
        <p:cNvGrpSpPr/>
        <p:nvPr/>
      </p:nvGrpSpPr>
      <p:grpSpPr>
        <a:xfrm>
          <a:off x="0" y="0"/>
          <a:ext cx="0" cy="0"/>
          <a:chOff x="0" y="0"/>
          <a:chExt cx="0" cy="0"/>
        </a:xfrm>
      </p:grpSpPr>
      <p:sp>
        <p:nvSpPr>
          <p:cNvPr id="433" name="Google Shape;433;p109"/>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zh-TW" sz="4500">
                <a:solidFill>
                  <a:srgbClr val="FFFFFF"/>
                </a:solidFill>
                <a:latin typeface="Roboto Light"/>
                <a:ea typeface="Roboto Light"/>
                <a:cs typeface="Roboto Light"/>
                <a:sym typeface="Roboto Light"/>
              </a:rPr>
              <a:t>Intro Slides</a:t>
            </a:r>
            <a:endParaRPr sz="4500">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145"/>
          <p:cNvSpPr txBox="1"/>
          <p:nvPr>
            <p:ph type="title"/>
          </p:nvPr>
        </p:nvSpPr>
        <p:spPr>
          <a:xfrm>
            <a:off x="167100" y="522375"/>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00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Shape Library</a:t>
            </a:r>
            <a:endParaRPr/>
          </a:p>
        </p:txBody>
      </p:sp>
      <p:sp>
        <p:nvSpPr>
          <p:cNvPr id="1336" name="Google Shape;1336;p145"/>
          <p:cNvSpPr/>
          <p:nvPr/>
        </p:nvSpPr>
        <p:spPr>
          <a:xfrm flipH="1" rot="8626719">
            <a:off x="297983" y="1968085"/>
            <a:ext cx="1706869" cy="910141"/>
          </a:xfrm>
          <a:custGeom>
            <a:rect b="b" l="l" r="r" t="t"/>
            <a:pathLst>
              <a:path extrusionOk="0" h="120000" w="120000">
                <a:moveTo>
                  <a:pt x="59600" y="118472"/>
                </a:moveTo>
                <a:lnTo>
                  <a:pt x="58450" y="118127"/>
                </a:lnTo>
                <a:lnTo>
                  <a:pt x="56855" y="117450"/>
                </a:lnTo>
                <a:lnTo>
                  <a:pt x="55083" y="116938"/>
                </a:lnTo>
                <a:lnTo>
                  <a:pt x="53933" y="116261"/>
                </a:lnTo>
                <a:lnTo>
                  <a:pt x="52516" y="115583"/>
                </a:lnTo>
                <a:lnTo>
                  <a:pt x="51188" y="114733"/>
                </a:lnTo>
                <a:lnTo>
                  <a:pt x="49772" y="114388"/>
                </a:lnTo>
                <a:lnTo>
                  <a:pt x="48622" y="113372"/>
                </a:lnTo>
                <a:lnTo>
                  <a:pt x="47205" y="112522"/>
                </a:lnTo>
                <a:lnTo>
                  <a:pt x="45433" y="110988"/>
                </a:lnTo>
                <a:lnTo>
                  <a:pt x="44105" y="109972"/>
                </a:lnTo>
                <a:lnTo>
                  <a:pt x="42688" y="108783"/>
                </a:lnTo>
                <a:lnTo>
                  <a:pt x="41094" y="107761"/>
                </a:lnTo>
                <a:lnTo>
                  <a:pt x="39500" y="106233"/>
                </a:lnTo>
                <a:lnTo>
                  <a:pt x="38172" y="104700"/>
                </a:lnTo>
                <a:lnTo>
                  <a:pt x="37016" y="103172"/>
                </a:lnTo>
                <a:lnTo>
                  <a:pt x="35777" y="102155"/>
                </a:lnTo>
                <a:lnTo>
                  <a:pt x="34627" y="100283"/>
                </a:lnTo>
                <a:lnTo>
                  <a:pt x="33211" y="98755"/>
                </a:lnTo>
                <a:lnTo>
                  <a:pt x="31883" y="97222"/>
                </a:lnTo>
                <a:lnTo>
                  <a:pt x="30466" y="95355"/>
                </a:lnTo>
                <a:lnTo>
                  <a:pt x="29311" y="93483"/>
                </a:lnTo>
                <a:lnTo>
                  <a:pt x="28161" y="92122"/>
                </a:lnTo>
                <a:lnTo>
                  <a:pt x="24622" y="86005"/>
                </a:lnTo>
                <a:lnTo>
                  <a:pt x="22850" y="82777"/>
                </a:lnTo>
                <a:lnTo>
                  <a:pt x="21077" y="79038"/>
                </a:lnTo>
                <a:lnTo>
                  <a:pt x="19838" y="76316"/>
                </a:lnTo>
                <a:lnTo>
                  <a:pt x="18511" y="73088"/>
                </a:lnTo>
                <a:lnTo>
                  <a:pt x="16916" y="69688"/>
                </a:lnTo>
                <a:lnTo>
                  <a:pt x="15500" y="66288"/>
                </a:lnTo>
                <a:lnTo>
                  <a:pt x="14344" y="62550"/>
                </a:lnTo>
                <a:lnTo>
                  <a:pt x="12750" y="58472"/>
                </a:lnTo>
                <a:lnTo>
                  <a:pt x="0" y="73088"/>
                </a:lnTo>
                <a:lnTo>
                  <a:pt x="12577" y="0"/>
                </a:lnTo>
                <a:lnTo>
                  <a:pt x="53666" y="13766"/>
                </a:lnTo>
                <a:lnTo>
                  <a:pt x="39938" y="28727"/>
                </a:lnTo>
                <a:lnTo>
                  <a:pt x="40916" y="31616"/>
                </a:lnTo>
                <a:lnTo>
                  <a:pt x="42333" y="34672"/>
                </a:lnTo>
                <a:lnTo>
                  <a:pt x="43483" y="37222"/>
                </a:lnTo>
                <a:lnTo>
                  <a:pt x="44633" y="39944"/>
                </a:lnTo>
                <a:lnTo>
                  <a:pt x="45872" y="41811"/>
                </a:lnTo>
                <a:lnTo>
                  <a:pt x="46850" y="44022"/>
                </a:lnTo>
                <a:lnTo>
                  <a:pt x="48177" y="45894"/>
                </a:lnTo>
                <a:lnTo>
                  <a:pt x="49594" y="47761"/>
                </a:lnTo>
                <a:lnTo>
                  <a:pt x="51188" y="49972"/>
                </a:lnTo>
                <a:lnTo>
                  <a:pt x="52516" y="51838"/>
                </a:lnTo>
                <a:lnTo>
                  <a:pt x="53666" y="52861"/>
                </a:lnTo>
                <a:lnTo>
                  <a:pt x="55438" y="54733"/>
                </a:lnTo>
                <a:lnTo>
                  <a:pt x="56855" y="55922"/>
                </a:lnTo>
                <a:lnTo>
                  <a:pt x="58272" y="56600"/>
                </a:lnTo>
                <a:lnTo>
                  <a:pt x="59600" y="57788"/>
                </a:lnTo>
                <a:lnTo>
                  <a:pt x="61550" y="58472"/>
                </a:lnTo>
                <a:lnTo>
                  <a:pt x="63500" y="59322"/>
                </a:lnTo>
                <a:lnTo>
                  <a:pt x="65533" y="59661"/>
                </a:lnTo>
                <a:lnTo>
                  <a:pt x="68455" y="60000"/>
                </a:lnTo>
                <a:lnTo>
                  <a:pt x="72355" y="60000"/>
                </a:lnTo>
                <a:lnTo>
                  <a:pt x="75366" y="59322"/>
                </a:lnTo>
                <a:lnTo>
                  <a:pt x="78111" y="58127"/>
                </a:lnTo>
                <a:lnTo>
                  <a:pt x="81033" y="56261"/>
                </a:lnTo>
                <a:lnTo>
                  <a:pt x="83777" y="54050"/>
                </a:lnTo>
                <a:lnTo>
                  <a:pt x="86522" y="51500"/>
                </a:lnTo>
                <a:lnTo>
                  <a:pt x="89094" y="48444"/>
                </a:lnTo>
                <a:lnTo>
                  <a:pt x="91483" y="44361"/>
                </a:lnTo>
                <a:lnTo>
                  <a:pt x="120000" y="75638"/>
                </a:lnTo>
                <a:lnTo>
                  <a:pt x="118850" y="78188"/>
                </a:lnTo>
                <a:lnTo>
                  <a:pt x="117255" y="81244"/>
                </a:lnTo>
                <a:lnTo>
                  <a:pt x="115838" y="83794"/>
                </a:lnTo>
                <a:lnTo>
                  <a:pt x="114511" y="86516"/>
                </a:lnTo>
                <a:lnTo>
                  <a:pt x="113094" y="88727"/>
                </a:lnTo>
                <a:lnTo>
                  <a:pt x="111322" y="91616"/>
                </a:lnTo>
                <a:lnTo>
                  <a:pt x="109994" y="93483"/>
                </a:lnTo>
                <a:lnTo>
                  <a:pt x="108400" y="95694"/>
                </a:lnTo>
                <a:lnTo>
                  <a:pt x="106627" y="98072"/>
                </a:lnTo>
                <a:lnTo>
                  <a:pt x="105033" y="100283"/>
                </a:lnTo>
                <a:lnTo>
                  <a:pt x="103261" y="102155"/>
                </a:lnTo>
                <a:lnTo>
                  <a:pt x="101666" y="104022"/>
                </a:lnTo>
                <a:lnTo>
                  <a:pt x="100161" y="105383"/>
                </a:lnTo>
                <a:lnTo>
                  <a:pt x="96622" y="108783"/>
                </a:lnTo>
                <a:lnTo>
                  <a:pt x="94583" y="110311"/>
                </a:lnTo>
                <a:lnTo>
                  <a:pt x="92455" y="112183"/>
                </a:lnTo>
                <a:lnTo>
                  <a:pt x="90688" y="113372"/>
                </a:lnTo>
                <a:lnTo>
                  <a:pt x="89094" y="114388"/>
                </a:lnTo>
                <a:lnTo>
                  <a:pt x="87322" y="115583"/>
                </a:lnTo>
                <a:lnTo>
                  <a:pt x="83777" y="116938"/>
                </a:lnTo>
                <a:lnTo>
                  <a:pt x="81655" y="117788"/>
                </a:lnTo>
                <a:lnTo>
                  <a:pt x="79705" y="118472"/>
                </a:lnTo>
                <a:lnTo>
                  <a:pt x="77488" y="118811"/>
                </a:lnTo>
                <a:lnTo>
                  <a:pt x="75366" y="119661"/>
                </a:lnTo>
                <a:lnTo>
                  <a:pt x="73594" y="119661"/>
                </a:lnTo>
                <a:lnTo>
                  <a:pt x="71377" y="120000"/>
                </a:lnTo>
                <a:lnTo>
                  <a:pt x="69077" y="120000"/>
                </a:lnTo>
                <a:lnTo>
                  <a:pt x="67305" y="119661"/>
                </a:lnTo>
                <a:lnTo>
                  <a:pt x="65266" y="119661"/>
                </a:lnTo>
                <a:lnTo>
                  <a:pt x="63144" y="119322"/>
                </a:lnTo>
                <a:lnTo>
                  <a:pt x="61372" y="118811"/>
                </a:lnTo>
                <a:lnTo>
                  <a:pt x="59600" y="118472"/>
                </a:lnTo>
              </a:path>
            </a:pathLst>
          </a:custGeom>
          <a:solidFill>
            <a:srgbClr val="3C78D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45"/>
          <p:cNvSpPr/>
          <p:nvPr/>
        </p:nvSpPr>
        <p:spPr>
          <a:xfrm flipH="1" rot="8626932">
            <a:off x="1613552" y="1704899"/>
            <a:ext cx="948961" cy="1643567"/>
          </a:xfrm>
          <a:custGeom>
            <a:rect b="b" l="l" r="r" t="t"/>
            <a:pathLst>
              <a:path extrusionOk="0" h="120000" w="120000">
                <a:moveTo>
                  <a:pt x="0" y="0"/>
                </a:moveTo>
                <a:lnTo>
                  <a:pt x="2300" y="188"/>
                </a:lnTo>
                <a:lnTo>
                  <a:pt x="5133" y="377"/>
                </a:lnTo>
                <a:lnTo>
                  <a:pt x="8494" y="850"/>
                </a:lnTo>
                <a:lnTo>
                  <a:pt x="11327" y="1227"/>
                </a:lnTo>
                <a:lnTo>
                  <a:pt x="13983" y="1694"/>
                </a:lnTo>
                <a:lnTo>
                  <a:pt x="16283" y="2072"/>
                </a:lnTo>
                <a:lnTo>
                  <a:pt x="19116" y="2544"/>
                </a:lnTo>
                <a:lnTo>
                  <a:pt x="21772" y="2922"/>
                </a:lnTo>
                <a:lnTo>
                  <a:pt x="24422" y="3583"/>
                </a:lnTo>
                <a:lnTo>
                  <a:pt x="27611" y="4150"/>
                </a:lnTo>
                <a:lnTo>
                  <a:pt x="30266" y="4805"/>
                </a:lnTo>
                <a:lnTo>
                  <a:pt x="33450" y="5466"/>
                </a:lnTo>
                <a:lnTo>
                  <a:pt x="36461" y="6316"/>
                </a:lnTo>
                <a:lnTo>
                  <a:pt x="39294" y="6883"/>
                </a:lnTo>
                <a:lnTo>
                  <a:pt x="44600" y="8577"/>
                </a:lnTo>
                <a:lnTo>
                  <a:pt x="46900" y="9427"/>
                </a:lnTo>
                <a:lnTo>
                  <a:pt x="49377" y="10272"/>
                </a:lnTo>
                <a:lnTo>
                  <a:pt x="51683" y="11122"/>
                </a:lnTo>
                <a:lnTo>
                  <a:pt x="54688" y="12161"/>
                </a:lnTo>
                <a:lnTo>
                  <a:pt x="57166" y="13194"/>
                </a:lnTo>
                <a:lnTo>
                  <a:pt x="59822" y="14233"/>
                </a:lnTo>
                <a:lnTo>
                  <a:pt x="62122" y="15083"/>
                </a:lnTo>
                <a:lnTo>
                  <a:pt x="65661" y="16683"/>
                </a:lnTo>
                <a:lnTo>
                  <a:pt x="69555" y="18855"/>
                </a:lnTo>
                <a:lnTo>
                  <a:pt x="72566" y="20266"/>
                </a:lnTo>
                <a:lnTo>
                  <a:pt x="76105" y="22338"/>
                </a:lnTo>
                <a:lnTo>
                  <a:pt x="78405" y="23850"/>
                </a:lnTo>
                <a:lnTo>
                  <a:pt x="81238" y="25733"/>
                </a:lnTo>
                <a:lnTo>
                  <a:pt x="84250" y="27622"/>
                </a:lnTo>
                <a:lnTo>
                  <a:pt x="86550" y="29505"/>
                </a:lnTo>
                <a:lnTo>
                  <a:pt x="89377" y="31577"/>
                </a:lnTo>
                <a:lnTo>
                  <a:pt x="93983" y="35727"/>
                </a:lnTo>
                <a:lnTo>
                  <a:pt x="95927" y="37611"/>
                </a:lnTo>
                <a:lnTo>
                  <a:pt x="97877" y="40155"/>
                </a:lnTo>
                <a:lnTo>
                  <a:pt x="99822" y="42233"/>
                </a:lnTo>
                <a:lnTo>
                  <a:pt x="101416" y="44777"/>
                </a:lnTo>
                <a:lnTo>
                  <a:pt x="103361" y="47227"/>
                </a:lnTo>
                <a:lnTo>
                  <a:pt x="105311" y="50338"/>
                </a:lnTo>
                <a:lnTo>
                  <a:pt x="106372" y="53355"/>
                </a:lnTo>
                <a:lnTo>
                  <a:pt x="107966" y="56277"/>
                </a:lnTo>
                <a:lnTo>
                  <a:pt x="108672" y="59200"/>
                </a:lnTo>
                <a:lnTo>
                  <a:pt x="109555" y="62688"/>
                </a:lnTo>
                <a:lnTo>
                  <a:pt x="110266" y="66927"/>
                </a:lnTo>
                <a:lnTo>
                  <a:pt x="110266" y="73622"/>
                </a:lnTo>
                <a:lnTo>
                  <a:pt x="109555" y="76733"/>
                </a:lnTo>
                <a:lnTo>
                  <a:pt x="109205" y="79655"/>
                </a:lnTo>
                <a:lnTo>
                  <a:pt x="108316" y="82766"/>
                </a:lnTo>
                <a:lnTo>
                  <a:pt x="107255" y="85972"/>
                </a:lnTo>
                <a:lnTo>
                  <a:pt x="105661" y="89266"/>
                </a:lnTo>
                <a:lnTo>
                  <a:pt x="103361" y="92850"/>
                </a:lnTo>
                <a:lnTo>
                  <a:pt x="101416" y="95961"/>
                </a:lnTo>
                <a:lnTo>
                  <a:pt x="99116" y="99072"/>
                </a:lnTo>
                <a:lnTo>
                  <a:pt x="96283" y="102183"/>
                </a:lnTo>
                <a:lnTo>
                  <a:pt x="93272" y="105200"/>
                </a:lnTo>
                <a:lnTo>
                  <a:pt x="120000" y="113494"/>
                </a:lnTo>
                <a:lnTo>
                  <a:pt x="37700" y="120000"/>
                </a:lnTo>
                <a:lnTo>
                  <a:pt x="7433" y="79277"/>
                </a:lnTo>
                <a:lnTo>
                  <a:pt x="39294" y="88233"/>
                </a:lnTo>
                <a:lnTo>
                  <a:pt x="42300" y="85688"/>
                </a:lnTo>
                <a:lnTo>
                  <a:pt x="43894" y="83238"/>
                </a:lnTo>
                <a:lnTo>
                  <a:pt x="45838" y="80877"/>
                </a:lnTo>
                <a:lnTo>
                  <a:pt x="46900" y="78427"/>
                </a:lnTo>
                <a:lnTo>
                  <a:pt x="47788" y="76072"/>
                </a:lnTo>
                <a:lnTo>
                  <a:pt x="48138" y="73811"/>
                </a:lnTo>
                <a:lnTo>
                  <a:pt x="48494" y="71455"/>
                </a:lnTo>
                <a:lnTo>
                  <a:pt x="48494" y="69377"/>
                </a:lnTo>
                <a:lnTo>
                  <a:pt x="48138" y="66644"/>
                </a:lnTo>
                <a:lnTo>
                  <a:pt x="47788" y="64005"/>
                </a:lnTo>
                <a:lnTo>
                  <a:pt x="46550" y="61083"/>
                </a:lnTo>
                <a:lnTo>
                  <a:pt x="45488" y="58727"/>
                </a:lnTo>
                <a:lnTo>
                  <a:pt x="43538" y="55994"/>
                </a:lnTo>
                <a:lnTo>
                  <a:pt x="41944" y="53733"/>
                </a:lnTo>
                <a:lnTo>
                  <a:pt x="39644" y="51655"/>
                </a:lnTo>
                <a:lnTo>
                  <a:pt x="37700" y="49961"/>
                </a:lnTo>
                <a:lnTo>
                  <a:pt x="35750" y="48544"/>
                </a:lnTo>
                <a:lnTo>
                  <a:pt x="33805" y="47038"/>
                </a:lnTo>
                <a:lnTo>
                  <a:pt x="31861" y="45811"/>
                </a:lnTo>
                <a:lnTo>
                  <a:pt x="29555" y="44305"/>
                </a:lnTo>
                <a:lnTo>
                  <a:pt x="27255" y="43266"/>
                </a:lnTo>
                <a:lnTo>
                  <a:pt x="24777" y="41855"/>
                </a:lnTo>
                <a:lnTo>
                  <a:pt x="22833" y="40722"/>
                </a:lnTo>
                <a:lnTo>
                  <a:pt x="20177" y="39683"/>
                </a:lnTo>
                <a:lnTo>
                  <a:pt x="16638" y="38650"/>
                </a:lnTo>
                <a:lnTo>
                  <a:pt x="13983" y="37611"/>
                </a:lnTo>
                <a:lnTo>
                  <a:pt x="11683" y="37044"/>
                </a:lnTo>
                <a:lnTo>
                  <a:pt x="8138" y="35916"/>
                </a:lnTo>
                <a:lnTo>
                  <a:pt x="5133" y="35161"/>
                </a:lnTo>
                <a:lnTo>
                  <a:pt x="0" y="34311"/>
                </a:lnTo>
                <a:lnTo>
                  <a:pt x="0" y="0"/>
                </a:lnTo>
              </a:path>
            </a:pathLst>
          </a:custGeom>
          <a:solidFill>
            <a:srgbClr val="1C45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45"/>
          <p:cNvSpPr/>
          <p:nvPr/>
        </p:nvSpPr>
        <p:spPr>
          <a:xfrm flipH="1" rot="8627184">
            <a:off x="932992" y="2565016"/>
            <a:ext cx="1194318" cy="1455094"/>
          </a:xfrm>
          <a:custGeom>
            <a:rect b="b" l="l" r="r" t="t"/>
            <a:pathLst>
              <a:path extrusionOk="0" h="120000" w="120000">
                <a:moveTo>
                  <a:pt x="74338" y="17500"/>
                </a:moveTo>
                <a:lnTo>
                  <a:pt x="72800" y="17811"/>
                </a:lnTo>
                <a:lnTo>
                  <a:pt x="70444" y="18227"/>
                </a:lnTo>
                <a:lnTo>
                  <a:pt x="68316" y="18644"/>
                </a:lnTo>
                <a:lnTo>
                  <a:pt x="66783" y="18961"/>
                </a:lnTo>
                <a:lnTo>
                  <a:pt x="65016" y="19377"/>
                </a:lnTo>
                <a:lnTo>
                  <a:pt x="63361" y="19894"/>
                </a:lnTo>
                <a:lnTo>
                  <a:pt x="61594" y="20311"/>
                </a:lnTo>
                <a:lnTo>
                  <a:pt x="59705" y="20727"/>
                </a:lnTo>
                <a:lnTo>
                  <a:pt x="57933" y="21461"/>
                </a:lnTo>
                <a:lnTo>
                  <a:pt x="55577" y="22188"/>
                </a:lnTo>
                <a:lnTo>
                  <a:pt x="53688" y="22811"/>
                </a:lnTo>
                <a:lnTo>
                  <a:pt x="51916" y="23544"/>
                </a:lnTo>
                <a:lnTo>
                  <a:pt x="49794" y="24477"/>
                </a:lnTo>
                <a:lnTo>
                  <a:pt x="47788" y="25416"/>
                </a:lnTo>
                <a:lnTo>
                  <a:pt x="45900" y="26044"/>
                </a:lnTo>
                <a:lnTo>
                  <a:pt x="42833" y="27916"/>
                </a:lnTo>
                <a:lnTo>
                  <a:pt x="41177" y="28855"/>
                </a:lnTo>
                <a:lnTo>
                  <a:pt x="39411" y="29794"/>
                </a:lnTo>
                <a:lnTo>
                  <a:pt x="37522" y="30938"/>
                </a:lnTo>
                <a:lnTo>
                  <a:pt x="35750" y="32083"/>
                </a:lnTo>
                <a:lnTo>
                  <a:pt x="34216" y="33227"/>
                </a:lnTo>
                <a:lnTo>
                  <a:pt x="32566" y="34166"/>
                </a:lnTo>
                <a:lnTo>
                  <a:pt x="30205" y="36044"/>
                </a:lnTo>
                <a:lnTo>
                  <a:pt x="27611" y="38127"/>
                </a:lnTo>
                <a:lnTo>
                  <a:pt x="25605" y="39688"/>
                </a:lnTo>
                <a:lnTo>
                  <a:pt x="23244" y="42188"/>
                </a:lnTo>
                <a:lnTo>
                  <a:pt x="21711" y="43855"/>
                </a:lnTo>
                <a:lnTo>
                  <a:pt x="19822" y="45727"/>
                </a:lnTo>
                <a:lnTo>
                  <a:pt x="17700" y="48022"/>
                </a:lnTo>
                <a:lnTo>
                  <a:pt x="16166" y="50105"/>
                </a:lnTo>
                <a:lnTo>
                  <a:pt x="14394" y="52394"/>
                </a:lnTo>
                <a:lnTo>
                  <a:pt x="12744" y="54688"/>
                </a:lnTo>
                <a:lnTo>
                  <a:pt x="11211" y="57188"/>
                </a:lnTo>
                <a:lnTo>
                  <a:pt x="9911" y="59272"/>
                </a:lnTo>
                <a:lnTo>
                  <a:pt x="8377" y="61872"/>
                </a:lnTo>
                <a:lnTo>
                  <a:pt x="7077" y="64372"/>
                </a:lnTo>
                <a:lnTo>
                  <a:pt x="6016" y="66877"/>
                </a:lnTo>
                <a:lnTo>
                  <a:pt x="3655" y="73122"/>
                </a:lnTo>
                <a:lnTo>
                  <a:pt x="2594" y="76355"/>
                </a:lnTo>
                <a:lnTo>
                  <a:pt x="1772" y="79894"/>
                </a:lnTo>
                <a:lnTo>
                  <a:pt x="1300" y="83127"/>
                </a:lnTo>
                <a:lnTo>
                  <a:pt x="827" y="86772"/>
                </a:lnTo>
                <a:lnTo>
                  <a:pt x="233" y="91666"/>
                </a:lnTo>
                <a:lnTo>
                  <a:pt x="0" y="95105"/>
                </a:lnTo>
                <a:lnTo>
                  <a:pt x="233" y="98750"/>
                </a:lnTo>
                <a:lnTo>
                  <a:pt x="472" y="102188"/>
                </a:lnTo>
                <a:lnTo>
                  <a:pt x="1061" y="105416"/>
                </a:lnTo>
                <a:lnTo>
                  <a:pt x="1533" y="108955"/>
                </a:lnTo>
                <a:lnTo>
                  <a:pt x="2361" y="112394"/>
                </a:lnTo>
                <a:lnTo>
                  <a:pt x="3422" y="116038"/>
                </a:lnTo>
                <a:lnTo>
                  <a:pt x="4722" y="120000"/>
                </a:lnTo>
                <a:lnTo>
                  <a:pt x="12505" y="98333"/>
                </a:lnTo>
                <a:lnTo>
                  <a:pt x="42477" y="102916"/>
                </a:lnTo>
                <a:lnTo>
                  <a:pt x="42005" y="98955"/>
                </a:lnTo>
                <a:lnTo>
                  <a:pt x="41772" y="96666"/>
                </a:lnTo>
                <a:lnTo>
                  <a:pt x="41772" y="90938"/>
                </a:lnTo>
                <a:lnTo>
                  <a:pt x="42244" y="88127"/>
                </a:lnTo>
                <a:lnTo>
                  <a:pt x="42833" y="84894"/>
                </a:lnTo>
                <a:lnTo>
                  <a:pt x="43777" y="82394"/>
                </a:lnTo>
                <a:lnTo>
                  <a:pt x="45072" y="79372"/>
                </a:lnTo>
                <a:lnTo>
                  <a:pt x="46133" y="76872"/>
                </a:lnTo>
                <a:lnTo>
                  <a:pt x="47788" y="74583"/>
                </a:lnTo>
                <a:lnTo>
                  <a:pt x="49083" y="72705"/>
                </a:lnTo>
                <a:lnTo>
                  <a:pt x="50027" y="71038"/>
                </a:lnTo>
                <a:lnTo>
                  <a:pt x="51444" y="69688"/>
                </a:lnTo>
                <a:lnTo>
                  <a:pt x="52977" y="68122"/>
                </a:lnTo>
                <a:lnTo>
                  <a:pt x="54511" y="66461"/>
                </a:lnTo>
                <a:lnTo>
                  <a:pt x="56044" y="65311"/>
                </a:lnTo>
                <a:lnTo>
                  <a:pt x="57344" y="63955"/>
                </a:lnTo>
                <a:lnTo>
                  <a:pt x="58994" y="62811"/>
                </a:lnTo>
                <a:lnTo>
                  <a:pt x="60766" y="61355"/>
                </a:lnTo>
                <a:lnTo>
                  <a:pt x="63127" y="60205"/>
                </a:lnTo>
                <a:lnTo>
                  <a:pt x="65016" y="59061"/>
                </a:lnTo>
                <a:lnTo>
                  <a:pt x="66550" y="58333"/>
                </a:lnTo>
                <a:lnTo>
                  <a:pt x="68555" y="57188"/>
                </a:lnTo>
                <a:lnTo>
                  <a:pt x="70677" y="56561"/>
                </a:lnTo>
                <a:lnTo>
                  <a:pt x="72566" y="56038"/>
                </a:lnTo>
                <a:lnTo>
                  <a:pt x="74338" y="55416"/>
                </a:lnTo>
                <a:lnTo>
                  <a:pt x="76933" y="54894"/>
                </a:lnTo>
                <a:lnTo>
                  <a:pt x="79527" y="54477"/>
                </a:lnTo>
                <a:lnTo>
                  <a:pt x="82122" y="54272"/>
                </a:lnTo>
                <a:lnTo>
                  <a:pt x="84838" y="53955"/>
                </a:lnTo>
                <a:lnTo>
                  <a:pt x="86372" y="53955"/>
                </a:lnTo>
                <a:lnTo>
                  <a:pt x="86372" y="73333"/>
                </a:lnTo>
                <a:lnTo>
                  <a:pt x="120000" y="37394"/>
                </a:lnTo>
                <a:lnTo>
                  <a:pt x="86372" y="0"/>
                </a:lnTo>
                <a:lnTo>
                  <a:pt x="86372" y="16877"/>
                </a:lnTo>
                <a:lnTo>
                  <a:pt x="84483" y="16877"/>
                </a:lnTo>
                <a:lnTo>
                  <a:pt x="81888" y="17083"/>
                </a:lnTo>
                <a:lnTo>
                  <a:pt x="79294" y="17083"/>
                </a:lnTo>
                <a:lnTo>
                  <a:pt x="76694" y="17294"/>
                </a:lnTo>
                <a:lnTo>
                  <a:pt x="74338" y="17500"/>
                </a:lnTo>
              </a:path>
            </a:pathLst>
          </a:custGeom>
          <a:solidFill>
            <a:srgbClr val="A4C2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45"/>
          <p:cNvSpPr/>
          <p:nvPr/>
        </p:nvSpPr>
        <p:spPr>
          <a:xfrm rot="4500824">
            <a:off x="1671149" y="2385331"/>
            <a:ext cx="1009329" cy="400968"/>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Roboto"/>
              <a:buNone/>
            </a:pPr>
            <a:r>
              <a:rPr b="0" i="0" lang="zh-TW" sz="1100" u="none" cap="none" strike="noStrike">
                <a:solidFill>
                  <a:srgbClr val="FFFFFF"/>
                </a:solidFill>
                <a:latin typeface="Roboto"/>
                <a:ea typeface="Roboto"/>
                <a:cs typeface="Roboto"/>
                <a:sym typeface="Roboto"/>
              </a:rPr>
              <a:t>Text</a:t>
            </a:r>
            <a:endParaRPr sz="500"/>
          </a:p>
        </p:txBody>
      </p:sp>
      <p:sp>
        <p:nvSpPr>
          <p:cNvPr id="1340" name="Google Shape;1340;p145"/>
          <p:cNvSpPr/>
          <p:nvPr/>
        </p:nvSpPr>
        <p:spPr>
          <a:xfrm rot="-3601238">
            <a:off x="513429" y="2173120"/>
            <a:ext cx="1009229" cy="401057"/>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Roboto"/>
              <a:buNone/>
            </a:pPr>
            <a:r>
              <a:rPr b="0" i="0" lang="zh-TW" sz="1100" u="none" cap="none" strike="noStrike">
                <a:solidFill>
                  <a:srgbClr val="FFFFFF"/>
                </a:solidFill>
                <a:latin typeface="Roboto"/>
                <a:ea typeface="Roboto"/>
                <a:cs typeface="Roboto"/>
                <a:sym typeface="Roboto"/>
              </a:rPr>
              <a:t>Text</a:t>
            </a:r>
            <a:endParaRPr sz="500"/>
          </a:p>
        </p:txBody>
      </p:sp>
      <p:sp>
        <p:nvSpPr>
          <p:cNvPr id="1341" name="Google Shape;1341;p145"/>
          <p:cNvSpPr/>
          <p:nvPr/>
        </p:nvSpPr>
        <p:spPr>
          <a:xfrm rot="899176">
            <a:off x="822459" y="3216722"/>
            <a:ext cx="1009329" cy="400968"/>
          </a:xfrm>
          <a:prstGeom prst="rect">
            <a:avLst/>
          </a:prstGeom>
          <a:no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Roboto"/>
              <a:buNone/>
            </a:pPr>
            <a:r>
              <a:rPr b="0" i="0" lang="zh-TW" sz="1100" u="none" cap="none" strike="noStrike">
                <a:solidFill>
                  <a:srgbClr val="FFFFFF"/>
                </a:solidFill>
                <a:latin typeface="Roboto"/>
                <a:ea typeface="Roboto"/>
                <a:cs typeface="Roboto"/>
                <a:sym typeface="Roboto"/>
              </a:rPr>
              <a:t>Text</a:t>
            </a:r>
            <a:endParaRPr sz="500"/>
          </a:p>
        </p:txBody>
      </p:sp>
      <p:sp>
        <p:nvSpPr>
          <p:cNvPr id="1342" name="Google Shape;1342;p145"/>
          <p:cNvSpPr/>
          <p:nvPr/>
        </p:nvSpPr>
        <p:spPr>
          <a:xfrm>
            <a:off x="3149351" y="1497200"/>
            <a:ext cx="1169400" cy="1104600"/>
          </a:xfrm>
          <a:custGeom>
            <a:rect b="b" l="l" r="r" t="t"/>
            <a:pathLst>
              <a:path extrusionOk="0" h="120000" w="120000">
                <a:moveTo>
                  <a:pt x="15550" y="19605"/>
                </a:moveTo>
                <a:lnTo>
                  <a:pt x="15888" y="19377"/>
                </a:lnTo>
                <a:lnTo>
                  <a:pt x="16111" y="19155"/>
                </a:lnTo>
                <a:lnTo>
                  <a:pt x="16227" y="18927"/>
                </a:lnTo>
                <a:lnTo>
                  <a:pt x="16677" y="18477"/>
                </a:lnTo>
                <a:lnTo>
                  <a:pt x="16788" y="18255"/>
                </a:lnTo>
                <a:lnTo>
                  <a:pt x="17016" y="18138"/>
                </a:lnTo>
                <a:lnTo>
                  <a:pt x="17127" y="18027"/>
                </a:lnTo>
                <a:lnTo>
                  <a:pt x="17238" y="17805"/>
                </a:lnTo>
                <a:lnTo>
                  <a:pt x="17577" y="17466"/>
                </a:lnTo>
                <a:lnTo>
                  <a:pt x="17577" y="17350"/>
                </a:lnTo>
                <a:lnTo>
                  <a:pt x="17466" y="17350"/>
                </a:lnTo>
                <a:lnTo>
                  <a:pt x="17466" y="17238"/>
                </a:lnTo>
                <a:lnTo>
                  <a:pt x="17238" y="17016"/>
                </a:lnTo>
                <a:lnTo>
                  <a:pt x="17016" y="16900"/>
                </a:lnTo>
                <a:lnTo>
                  <a:pt x="16900" y="16677"/>
                </a:lnTo>
                <a:lnTo>
                  <a:pt x="16677" y="16561"/>
                </a:lnTo>
                <a:lnTo>
                  <a:pt x="16227" y="16111"/>
                </a:lnTo>
                <a:lnTo>
                  <a:pt x="16000" y="15772"/>
                </a:lnTo>
                <a:lnTo>
                  <a:pt x="15661" y="15550"/>
                </a:lnTo>
                <a:lnTo>
                  <a:pt x="15438" y="15211"/>
                </a:lnTo>
                <a:lnTo>
                  <a:pt x="14083" y="13861"/>
                </a:lnTo>
                <a:lnTo>
                  <a:pt x="13744" y="13633"/>
                </a:lnTo>
                <a:lnTo>
                  <a:pt x="12733" y="12622"/>
                </a:lnTo>
                <a:lnTo>
                  <a:pt x="12622" y="12394"/>
                </a:lnTo>
                <a:lnTo>
                  <a:pt x="12394" y="12283"/>
                </a:lnTo>
                <a:lnTo>
                  <a:pt x="12283" y="12055"/>
                </a:lnTo>
                <a:lnTo>
                  <a:pt x="12055" y="11833"/>
                </a:lnTo>
                <a:lnTo>
                  <a:pt x="11944" y="11833"/>
                </a:lnTo>
                <a:lnTo>
                  <a:pt x="11944" y="11716"/>
                </a:lnTo>
                <a:lnTo>
                  <a:pt x="11833" y="11716"/>
                </a:lnTo>
                <a:lnTo>
                  <a:pt x="12055" y="11716"/>
                </a:lnTo>
                <a:lnTo>
                  <a:pt x="12733" y="11944"/>
                </a:lnTo>
                <a:lnTo>
                  <a:pt x="13183" y="12055"/>
                </a:lnTo>
                <a:lnTo>
                  <a:pt x="13861" y="12166"/>
                </a:lnTo>
                <a:lnTo>
                  <a:pt x="14533" y="12394"/>
                </a:lnTo>
                <a:lnTo>
                  <a:pt x="15322" y="12622"/>
                </a:lnTo>
                <a:lnTo>
                  <a:pt x="16338" y="12844"/>
                </a:lnTo>
                <a:lnTo>
                  <a:pt x="17350" y="13183"/>
                </a:lnTo>
                <a:lnTo>
                  <a:pt x="18477" y="13522"/>
                </a:lnTo>
                <a:lnTo>
                  <a:pt x="19716" y="13861"/>
                </a:lnTo>
                <a:lnTo>
                  <a:pt x="21183" y="14194"/>
                </a:lnTo>
                <a:lnTo>
                  <a:pt x="22650" y="14650"/>
                </a:lnTo>
                <a:lnTo>
                  <a:pt x="24227" y="14983"/>
                </a:lnTo>
                <a:lnTo>
                  <a:pt x="25916" y="15438"/>
                </a:lnTo>
                <a:lnTo>
                  <a:pt x="27605" y="16000"/>
                </a:lnTo>
                <a:lnTo>
                  <a:pt x="29183" y="16338"/>
                </a:lnTo>
                <a:lnTo>
                  <a:pt x="30650" y="16788"/>
                </a:lnTo>
                <a:lnTo>
                  <a:pt x="32111" y="17127"/>
                </a:lnTo>
                <a:lnTo>
                  <a:pt x="33350" y="17466"/>
                </a:lnTo>
                <a:lnTo>
                  <a:pt x="34477" y="17805"/>
                </a:lnTo>
                <a:lnTo>
                  <a:pt x="35494" y="18138"/>
                </a:lnTo>
                <a:lnTo>
                  <a:pt x="36505" y="18366"/>
                </a:lnTo>
                <a:lnTo>
                  <a:pt x="37294" y="18588"/>
                </a:lnTo>
                <a:lnTo>
                  <a:pt x="37972" y="18816"/>
                </a:lnTo>
                <a:lnTo>
                  <a:pt x="38650" y="18927"/>
                </a:lnTo>
                <a:lnTo>
                  <a:pt x="39100" y="19044"/>
                </a:lnTo>
                <a:lnTo>
                  <a:pt x="39772" y="19266"/>
                </a:lnTo>
                <a:lnTo>
                  <a:pt x="40000" y="19266"/>
                </a:lnTo>
                <a:lnTo>
                  <a:pt x="40000" y="19494"/>
                </a:lnTo>
                <a:lnTo>
                  <a:pt x="40227" y="20166"/>
                </a:lnTo>
                <a:lnTo>
                  <a:pt x="40338" y="20733"/>
                </a:lnTo>
                <a:lnTo>
                  <a:pt x="40561" y="21294"/>
                </a:lnTo>
                <a:lnTo>
                  <a:pt x="40677" y="21972"/>
                </a:lnTo>
                <a:lnTo>
                  <a:pt x="41127" y="23772"/>
                </a:lnTo>
                <a:lnTo>
                  <a:pt x="41466" y="24788"/>
                </a:lnTo>
                <a:lnTo>
                  <a:pt x="42138" y="27266"/>
                </a:lnTo>
                <a:lnTo>
                  <a:pt x="42477" y="28622"/>
                </a:lnTo>
                <a:lnTo>
                  <a:pt x="42927" y="30083"/>
                </a:lnTo>
                <a:lnTo>
                  <a:pt x="43377" y="31661"/>
                </a:lnTo>
                <a:lnTo>
                  <a:pt x="43833" y="33466"/>
                </a:lnTo>
                <a:lnTo>
                  <a:pt x="44283" y="35155"/>
                </a:lnTo>
                <a:lnTo>
                  <a:pt x="44733" y="36733"/>
                </a:lnTo>
                <a:lnTo>
                  <a:pt x="45072" y="38194"/>
                </a:lnTo>
                <a:lnTo>
                  <a:pt x="45744" y="40900"/>
                </a:lnTo>
                <a:lnTo>
                  <a:pt x="46083" y="42027"/>
                </a:lnTo>
                <a:lnTo>
                  <a:pt x="46422" y="43044"/>
                </a:lnTo>
                <a:lnTo>
                  <a:pt x="46650" y="44055"/>
                </a:lnTo>
                <a:lnTo>
                  <a:pt x="46872" y="44844"/>
                </a:lnTo>
                <a:lnTo>
                  <a:pt x="47100" y="45522"/>
                </a:lnTo>
                <a:lnTo>
                  <a:pt x="47211" y="46194"/>
                </a:lnTo>
                <a:lnTo>
                  <a:pt x="47438" y="47100"/>
                </a:lnTo>
                <a:lnTo>
                  <a:pt x="47550" y="47322"/>
                </a:lnTo>
                <a:lnTo>
                  <a:pt x="47550" y="47550"/>
                </a:lnTo>
                <a:lnTo>
                  <a:pt x="47438" y="47438"/>
                </a:lnTo>
                <a:lnTo>
                  <a:pt x="47438" y="47322"/>
                </a:lnTo>
                <a:lnTo>
                  <a:pt x="47211" y="47100"/>
                </a:lnTo>
                <a:lnTo>
                  <a:pt x="46983" y="46983"/>
                </a:lnTo>
                <a:lnTo>
                  <a:pt x="46872" y="46761"/>
                </a:lnTo>
                <a:lnTo>
                  <a:pt x="46422" y="46311"/>
                </a:lnTo>
                <a:lnTo>
                  <a:pt x="46083" y="46083"/>
                </a:lnTo>
                <a:lnTo>
                  <a:pt x="44166" y="44166"/>
                </a:lnTo>
                <a:lnTo>
                  <a:pt x="43716" y="43833"/>
                </a:lnTo>
                <a:lnTo>
                  <a:pt x="43377" y="43494"/>
                </a:lnTo>
                <a:lnTo>
                  <a:pt x="43155" y="43155"/>
                </a:lnTo>
                <a:lnTo>
                  <a:pt x="42816" y="42927"/>
                </a:lnTo>
                <a:lnTo>
                  <a:pt x="42588" y="42588"/>
                </a:lnTo>
                <a:lnTo>
                  <a:pt x="42366" y="42366"/>
                </a:lnTo>
                <a:lnTo>
                  <a:pt x="42138" y="42255"/>
                </a:lnTo>
                <a:lnTo>
                  <a:pt x="42027" y="42027"/>
                </a:lnTo>
                <a:lnTo>
                  <a:pt x="41805" y="41916"/>
                </a:lnTo>
                <a:lnTo>
                  <a:pt x="41466" y="41577"/>
                </a:lnTo>
                <a:lnTo>
                  <a:pt x="41466" y="41466"/>
                </a:lnTo>
                <a:lnTo>
                  <a:pt x="41350" y="41466"/>
                </a:lnTo>
                <a:lnTo>
                  <a:pt x="41350" y="41577"/>
                </a:lnTo>
                <a:lnTo>
                  <a:pt x="41238" y="41577"/>
                </a:lnTo>
                <a:lnTo>
                  <a:pt x="41238" y="41688"/>
                </a:lnTo>
                <a:lnTo>
                  <a:pt x="40788" y="42138"/>
                </a:lnTo>
                <a:lnTo>
                  <a:pt x="40677" y="42366"/>
                </a:lnTo>
                <a:lnTo>
                  <a:pt x="40450" y="42477"/>
                </a:lnTo>
                <a:lnTo>
                  <a:pt x="40338" y="42705"/>
                </a:lnTo>
                <a:lnTo>
                  <a:pt x="39888" y="43155"/>
                </a:lnTo>
                <a:lnTo>
                  <a:pt x="39661" y="43494"/>
                </a:lnTo>
                <a:lnTo>
                  <a:pt x="39438" y="43716"/>
                </a:lnTo>
                <a:lnTo>
                  <a:pt x="39211" y="44055"/>
                </a:lnTo>
                <a:lnTo>
                  <a:pt x="38983" y="44283"/>
                </a:lnTo>
                <a:lnTo>
                  <a:pt x="37861" y="45972"/>
                </a:lnTo>
                <a:lnTo>
                  <a:pt x="37633" y="46422"/>
                </a:lnTo>
                <a:lnTo>
                  <a:pt x="37411" y="46761"/>
                </a:lnTo>
                <a:lnTo>
                  <a:pt x="37183" y="47211"/>
                </a:lnTo>
                <a:lnTo>
                  <a:pt x="36955" y="47550"/>
                </a:lnTo>
                <a:lnTo>
                  <a:pt x="36283" y="48900"/>
                </a:lnTo>
                <a:lnTo>
                  <a:pt x="36166" y="49350"/>
                </a:lnTo>
                <a:lnTo>
                  <a:pt x="35716" y="50255"/>
                </a:lnTo>
                <a:lnTo>
                  <a:pt x="35605" y="50816"/>
                </a:lnTo>
                <a:lnTo>
                  <a:pt x="35377" y="51266"/>
                </a:lnTo>
                <a:lnTo>
                  <a:pt x="35266" y="51716"/>
                </a:lnTo>
                <a:lnTo>
                  <a:pt x="35044" y="52166"/>
                </a:lnTo>
                <a:lnTo>
                  <a:pt x="34816" y="53072"/>
                </a:lnTo>
                <a:lnTo>
                  <a:pt x="34588" y="53522"/>
                </a:lnTo>
                <a:lnTo>
                  <a:pt x="34477" y="53861"/>
                </a:lnTo>
                <a:lnTo>
                  <a:pt x="34138" y="55211"/>
                </a:lnTo>
                <a:lnTo>
                  <a:pt x="34138" y="55550"/>
                </a:lnTo>
                <a:lnTo>
                  <a:pt x="33916" y="56450"/>
                </a:lnTo>
                <a:lnTo>
                  <a:pt x="33916" y="56788"/>
                </a:lnTo>
                <a:lnTo>
                  <a:pt x="33805" y="57238"/>
                </a:lnTo>
                <a:lnTo>
                  <a:pt x="33805" y="58027"/>
                </a:lnTo>
                <a:lnTo>
                  <a:pt x="33688" y="58477"/>
                </a:lnTo>
                <a:lnTo>
                  <a:pt x="33688" y="59944"/>
                </a:lnTo>
                <a:lnTo>
                  <a:pt x="33805" y="60394"/>
                </a:lnTo>
                <a:lnTo>
                  <a:pt x="33805" y="61522"/>
                </a:lnTo>
                <a:lnTo>
                  <a:pt x="33916" y="61972"/>
                </a:lnTo>
                <a:lnTo>
                  <a:pt x="33916" y="62533"/>
                </a:lnTo>
                <a:lnTo>
                  <a:pt x="34027" y="63100"/>
                </a:lnTo>
                <a:lnTo>
                  <a:pt x="34138" y="63772"/>
                </a:lnTo>
                <a:lnTo>
                  <a:pt x="34138" y="64338"/>
                </a:lnTo>
                <a:lnTo>
                  <a:pt x="34255" y="64900"/>
                </a:lnTo>
                <a:lnTo>
                  <a:pt x="34366" y="65577"/>
                </a:lnTo>
                <a:lnTo>
                  <a:pt x="34588" y="66138"/>
                </a:lnTo>
                <a:lnTo>
                  <a:pt x="34705" y="66816"/>
                </a:lnTo>
                <a:lnTo>
                  <a:pt x="34816" y="67377"/>
                </a:lnTo>
                <a:lnTo>
                  <a:pt x="35044" y="67944"/>
                </a:lnTo>
                <a:lnTo>
                  <a:pt x="35266" y="68622"/>
                </a:lnTo>
                <a:lnTo>
                  <a:pt x="35377" y="69183"/>
                </a:lnTo>
                <a:lnTo>
                  <a:pt x="35833" y="70311"/>
                </a:lnTo>
                <a:lnTo>
                  <a:pt x="36166" y="70872"/>
                </a:lnTo>
                <a:lnTo>
                  <a:pt x="36622" y="72000"/>
                </a:lnTo>
                <a:lnTo>
                  <a:pt x="37972" y="74255"/>
                </a:lnTo>
                <a:lnTo>
                  <a:pt x="38311" y="74705"/>
                </a:lnTo>
                <a:lnTo>
                  <a:pt x="38650" y="75266"/>
                </a:lnTo>
                <a:lnTo>
                  <a:pt x="38983" y="75716"/>
                </a:lnTo>
                <a:lnTo>
                  <a:pt x="39438" y="76283"/>
                </a:lnTo>
                <a:lnTo>
                  <a:pt x="39772" y="76733"/>
                </a:lnTo>
                <a:lnTo>
                  <a:pt x="40227" y="77294"/>
                </a:lnTo>
                <a:lnTo>
                  <a:pt x="42027" y="79100"/>
                </a:lnTo>
                <a:lnTo>
                  <a:pt x="42588" y="79550"/>
                </a:lnTo>
                <a:lnTo>
                  <a:pt x="43044" y="80000"/>
                </a:lnTo>
                <a:lnTo>
                  <a:pt x="43605" y="80338"/>
                </a:lnTo>
                <a:lnTo>
                  <a:pt x="44055" y="80788"/>
                </a:lnTo>
                <a:lnTo>
                  <a:pt x="44622" y="81238"/>
                </a:lnTo>
                <a:lnTo>
                  <a:pt x="45744" y="81916"/>
                </a:lnTo>
                <a:lnTo>
                  <a:pt x="46311" y="82366"/>
                </a:lnTo>
                <a:lnTo>
                  <a:pt x="47438" y="83044"/>
                </a:lnTo>
                <a:lnTo>
                  <a:pt x="48111" y="83377"/>
                </a:lnTo>
                <a:lnTo>
                  <a:pt x="48677" y="83605"/>
                </a:lnTo>
                <a:lnTo>
                  <a:pt x="49238" y="83944"/>
                </a:lnTo>
                <a:lnTo>
                  <a:pt x="49916" y="84166"/>
                </a:lnTo>
                <a:lnTo>
                  <a:pt x="51044" y="84622"/>
                </a:lnTo>
                <a:lnTo>
                  <a:pt x="51716" y="84844"/>
                </a:lnTo>
                <a:lnTo>
                  <a:pt x="52283" y="85072"/>
                </a:lnTo>
                <a:lnTo>
                  <a:pt x="52955" y="85294"/>
                </a:lnTo>
                <a:lnTo>
                  <a:pt x="53633" y="85411"/>
                </a:lnTo>
                <a:lnTo>
                  <a:pt x="54194" y="85522"/>
                </a:lnTo>
                <a:lnTo>
                  <a:pt x="54872" y="85744"/>
                </a:lnTo>
                <a:lnTo>
                  <a:pt x="55550" y="85861"/>
                </a:lnTo>
                <a:lnTo>
                  <a:pt x="56111" y="85861"/>
                </a:lnTo>
                <a:lnTo>
                  <a:pt x="57466" y="86083"/>
                </a:lnTo>
                <a:lnTo>
                  <a:pt x="58027" y="86083"/>
                </a:lnTo>
                <a:lnTo>
                  <a:pt x="58705" y="86194"/>
                </a:lnTo>
                <a:lnTo>
                  <a:pt x="61861" y="86194"/>
                </a:lnTo>
                <a:lnTo>
                  <a:pt x="62533" y="86083"/>
                </a:lnTo>
                <a:lnTo>
                  <a:pt x="63211" y="86083"/>
                </a:lnTo>
                <a:lnTo>
                  <a:pt x="63772" y="85972"/>
                </a:lnTo>
                <a:lnTo>
                  <a:pt x="64450" y="85861"/>
                </a:lnTo>
                <a:lnTo>
                  <a:pt x="65016" y="85744"/>
                </a:lnTo>
                <a:lnTo>
                  <a:pt x="66366" y="85522"/>
                </a:lnTo>
                <a:lnTo>
                  <a:pt x="66927" y="85294"/>
                </a:lnTo>
                <a:lnTo>
                  <a:pt x="67605" y="85183"/>
                </a:lnTo>
                <a:lnTo>
                  <a:pt x="68166" y="84955"/>
                </a:lnTo>
                <a:lnTo>
                  <a:pt x="68844" y="84733"/>
                </a:lnTo>
                <a:lnTo>
                  <a:pt x="69972" y="84283"/>
                </a:lnTo>
                <a:lnTo>
                  <a:pt x="70650" y="83944"/>
                </a:lnTo>
                <a:lnTo>
                  <a:pt x="71211" y="83716"/>
                </a:lnTo>
                <a:lnTo>
                  <a:pt x="71888" y="83377"/>
                </a:lnTo>
                <a:lnTo>
                  <a:pt x="73016" y="82705"/>
                </a:lnTo>
                <a:lnTo>
                  <a:pt x="73688" y="82366"/>
                </a:lnTo>
                <a:lnTo>
                  <a:pt x="74255" y="82027"/>
                </a:lnTo>
                <a:lnTo>
                  <a:pt x="74816" y="81577"/>
                </a:lnTo>
                <a:lnTo>
                  <a:pt x="75377" y="81238"/>
                </a:lnTo>
                <a:lnTo>
                  <a:pt x="77633" y="79438"/>
                </a:lnTo>
                <a:lnTo>
                  <a:pt x="78083" y="78983"/>
                </a:lnTo>
                <a:lnTo>
                  <a:pt x="78650" y="78533"/>
                </a:lnTo>
                <a:lnTo>
                  <a:pt x="79550" y="77633"/>
                </a:lnTo>
                <a:lnTo>
                  <a:pt x="80000" y="77072"/>
                </a:lnTo>
                <a:lnTo>
                  <a:pt x="80450" y="76622"/>
                </a:lnTo>
                <a:lnTo>
                  <a:pt x="80788" y="76055"/>
                </a:lnTo>
                <a:lnTo>
                  <a:pt x="81238" y="75605"/>
                </a:lnTo>
                <a:lnTo>
                  <a:pt x="81916" y="74477"/>
                </a:lnTo>
                <a:lnTo>
                  <a:pt x="82255" y="74027"/>
                </a:lnTo>
                <a:lnTo>
                  <a:pt x="83266" y="72338"/>
                </a:lnTo>
                <a:lnTo>
                  <a:pt x="83494" y="71772"/>
                </a:lnTo>
                <a:lnTo>
                  <a:pt x="83833" y="71211"/>
                </a:lnTo>
                <a:lnTo>
                  <a:pt x="84955" y="68394"/>
                </a:lnTo>
                <a:lnTo>
                  <a:pt x="85183" y="67716"/>
                </a:lnTo>
                <a:lnTo>
                  <a:pt x="85294" y="67155"/>
                </a:lnTo>
                <a:lnTo>
                  <a:pt x="85522" y="66588"/>
                </a:lnTo>
                <a:lnTo>
                  <a:pt x="85744" y="65466"/>
                </a:lnTo>
                <a:lnTo>
                  <a:pt x="85861" y="64788"/>
                </a:lnTo>
                <a:lnTo>
                  <a:pt x="86083" y="63661"/>
                </a:lnTo>
                <a:lnTo>
                  <a:pt x="86083" y="62983"/>
                </a:lnTo>
                <a:lnTo>
                  <a:pt x="86194" y="62422"/>
                </a:lnTo>
                <a:lnTo>
                  <a:pt x="86194" y="61183"/>
                </a:lnTo>
                <a:lnTo>
                  <a:pt x="86311" y="60622"/>
                </a:lnTo>
                <a:lnTo>
                  <a:pt x="86311" y="59944"/>
                </a:lnTo>
                <a:lnTo>
                  <a:pt x="86194" y="59377"/>
                </a:lnTo>
                <a:lnTo>
                  <a:pt x="86194" y="58027"/>
                </a:lnTo>
                <a:lnTo>
                  <a:pt x="86083" y="57466"/>
                </a:lnTo>
                <a:lnTo>
                  <a:pt x="85972" y="56788"/>
                </a:lnTo>
                <a:lnTo>
                  <a:pt x="85972" y="56111"/>
                </a:lnTo>
                <a:lnTo>
                  <a:pt x="85861" y="55438"/>
                </a:lnTo>
                <a:lnTo>
                  <a:pt x="85633" y="54761"/>
                </a:lnTo>
                <a:lnTo>
                  <a:pt x="85522" y="54194"/>
                </a:lnTo>
                <a:lnTo>
                  <a:pt x="85411" y="53522"/>
                </a:lnTo>
                <a:lnTo>
                  <a:pt x="85183" y="52844"/>
                </a:lnTo>
                <a:lnTo>
                  <a:pt x="85072" y="52283"/>
                </a:lnTo>
                <a:lnTo>
                  <a:pt x="84844" y="51605"/>
                </a:lnTo>
                <a:lnTo>
                  <a:pt x="84622" y="51044"/>
                </a:lnTo>
                <a:lnTo>
                  <a:pt x="84394" y="50366"/>
                </a:lnTo>
                <a:lnTo>
                  <a:pt x="83716" y="48677"/>
                </a:lnTo>
                <a:lnTo>
                  <a:pt x="83377" y="48111"/>
                </a:lnTo>
                <a:lnTo>
                  <a:pt x="83155" y="47550"/>
                </a:lnTo>
                <a:lnTo>
                  <a:pt x="81805" y="45294"/>
                </a:lnTo>
                <a:lnTo>
                  <a:pt x="81466" y="44844"/>
                </a:lnTo>
                <a:lnTo>
                  <a:pt x="81127" y="44283"/>
                </a:lnTo>
                <a:lnTo>
                  <a:pt x="80677" y="43833"/>
                </a:lnTo>
                <a:lnTo>
                  <a:pt x="80338" y="43266"/>
                </a:lnTo>
                <a:lnTo>
                  <a:pt x="79438" y="42366"/>
                </a:lnTo>
                <a:lnTo>
                  <a:pt x="78983" y="41805"/>
                </a:lnTo>
                <a:lnTo>
                  <a:pt x="78650" y="41350"/>
                </a:lnTo>
                <a:lnTo>
                  <a:pt x="78083" y="40900"/>
                </a:lnTo>
                <a:lnTo>
                  <a:pt x="77633" y="40450"/>
                </a:lnTo>
                <a:lnTo>
                  <a:pt x="77183" y="40111"/>
                </a:lnTo>
                <a:lnTo>
                  <a:pt x="76622" y="39661"/>
                </a:lnTo>
                <a:lnTo>
                  <a:pt x="76166" y="39211"/>
                </a:lnTo>
                <a:lnTo>
                  <a:pt x="75605" y="38872"/>
                </a:lnTo>
                <a:lnTo>
                  <a:pt x="75155" y="38422"/>
                </a:lnTo>
                <a:lnTo>
                  <a:pt x="74588" y="38083"/>
                </a:lnTo>
                <a:lnTo>
                  <a:pt x="74027" y="37633"/>
                </a:lnTo>
                <a:lnTo>
                  <a:pt x="72338" y="36622"/>
                </a:lnTo>
                <a:lnTo>
                  <a:pt x="71661" y="36394"/>
                </a:lnTo>
                <a:lnTo>
                  <a:pt x="71100" y="36055"/>
                </a:lnTo>
                <a:lnTo>
                  <a:pt x="69411" y="35377"/>
                </a:lnTo>
                <a:lnTo>
                  <a:pt x="68733" y="35155"/>
                </a:lnTo>
                <a:lnTo>
                  <a:pt x="68166" y="34927"/>
                </a:lnTo>
                <a:lnTo>
                  <a:pt x="67494" y="34816"/>
                </a:lnTo>
                <a:lnTo>
                  <a:pt x="66927" y="34588"/>
                </a:lnTo>
                <a:lnTo>
                  <a:pt x="66255" y="34477"/>
                </a:lnTo>
                <a:lnTo>
                  <a:pt x="65688" y="34366"/>
                </a:lnTo>
                <a:lnTo>
                  <a:pt x="65016" y="34255"/>
                </a:lnTo>
                <a:lnTo>
                  <a:pt x="63888" y="34027"/>
                </a:lnTo>
                <a:lnTo>
                  <a:pt x="63211" y="34027"/>
                </a:lnTo>
                <a:lnTo>
                  <a:pt x="62650" y="33916"/>
                </a:lnTo>
                <a:lnTo>
                  <a:pt x="62194" y="33916"/>
                </a:lnTo>
                <a:lnTo>
                  <a:pt x="61633" y="33805"/>
                </a:lnTo>
                <a:lnTo>
                  <a:pt x="60622" y="33805"/>
                </a:lnTo>
                <a:lnTo>
                  <a:pt x="60166" y="33688"/>
                </a:lnTo>
                <a:lnTo>
                  <a:pt x="58477" y="33688"/>
                </a:lnTo>
                <a:lnTo>
                  <a:pt x="58027" y="33805"/>
                </a:lnTo>
                <a:lnTo>
                  <a:pt x="57350" y="33805"/>
                </a:lnTo>
                <a:lnTo>
                  <a:pt x="57016" y="33916"/>
                </a:lnTo>
                <a:lnTo>
                  <a:pt x="56450" y="33916"/>
                </a:lnTo>
                <a:lnTo>
                  <a:pt x="56111" y="34027"/>
                </a:lnTo>
                <a:lnTo>
                  <a:pt x="55772" y="34027"/>
                </a:lnTo>
                <a:lnTo>
                  <a:pt x="55550" y="34138"/>
                </a:lnTo>
                <a:lnTo>
                  <a:pt x="55211" y="34138"/>
                </a:lnTo>
                <a:lnTo>
                  <a:pt x="54983" y="34255"/>
                </a:lnTo>
                <a:lnTo>
                  <a:pt x="54650" y="34255"/>
                </a:lnTo>
                <a:lnTo>
                  <a:pt x="54422" y="34366"/>
                </a:lnTo>
                <a:lnTo>
                  <a:pt x="54083" y="34366"/>
                </a:lnTo>
                <a:lnTo>
                  <a:pt x="53861" y="34477"/>
                </a:lnTo>
                <a:lnTo>
                  <a:pt x="53633" y="34477"/>
                </a:lnTo>
                <a:lnTo>
                  <a:pt x="53294" y="34588"/>
                </a:lnTo>
                <a:lnTo>
                  <a:pt x="53072" y="34588"/>
                </a:lnTo>
                <a:lnTo>
                  <a:pt x="52622" y="34816"/>
                </a:lnTo>
                <a:lnTo>
                  <a:pt x="52394" y="34816"/>
                </a:lnTo>
                <a:lnTo>
                  <a:pt x="52283" y="34927"/>
                </a:lnTo>
                <a:lnTo>
                  <a:pt x="52055" y="34927"/>
                </a:lnTo>
                <a:lnTo>
                  <a:pt x="51833" y="35044"/>
                </a:lnTo>
                <a:lnTo>
                  <a:pt x="51605" y="35044"/>
                </a:lnTo>
                <a:lnTo>
                  <a:pt x="51494" y="35155"/>
                </a:lnTo>
                <a:lnTo>
                  <a:pt x="51155" y="35155"/>
                </a:lnTo>
                <a:lnTo>
                  <a:pt x="51044" y="35266"/>
                </a:lnTo>
                <a:lnTo>
                  <a:pt x="50927" y="35155"/>
                </a:lnTo>
                <a:lnTo>
                  <a:pt x="50927" y="34816"/>
                </a:lnTo>
                <a:lnTo>
                  <a:pt x="50816" y="34588"/>
                </a:lnTo>
                <a:lnTo>
                  <a:pt x="50705" y="34255"/>
                </a:lnTo>
                <a:lnTo>
                  <a:pt x="50588" y="33805"/>
                </a:lnTo>
                <a:lnTo>
                  <a:pt x="50477" y="33238"/>
                </a:lnTo>
                <a:lnTo>
                  <a:pt x="50255" y="32561"/>
                </a:lnTo>
                <a:lnTo>
                  <a:pt x="50138" y="31888"/>
                </a:lnTo>
                <a:lnTo>
                  <a:pt x="49688" y="30311"/>
                </a:lnTo>
                <a:lnTo>
                  <a:pt x="49466" y="29294"/>
                </a:lnTo>
                <a:lnTo>
                  <a:pt x="49127" y="28283"/>
                </a:lnTo>
                <a:lnTo>
                  <a:pt x="48788" y="27155"/>
                </a:lnTo>
                <a:lnTo>
                  <a:pt x="48561" y="25916"/>
                </a:lnTo>
                <a:lnTo>
                  <a:pt x="47550" y="22194"/>
                </a:lnTo>
                <a:lnTo>
                  <a:pt x="47211" y="21072"/>
                </a:lnTo>
                <a:lnTo>
                  <a:pt x="46983" y="20055"/>
                </a:lnTo>
                <a:lnTo>
                  <a:pt x="46650" y="19155"/>
                </a:lnTo>
                <a:lnTo>
                  <a:pt x="46422" y="18255"/>
                </a:lnTo>
                <a:lnTo>
                  <a:pt x="46311" y="17466"/>
                </a:lnTo>
                <a:lnTo>
                  <a:pt x="45861" y="16111"/>
                </a:lnTo>
                <a:lnTo>
                  <a:pt x="45522" y="14761"/>
                </a:lnTo>
                <a:lnTo>
                  <a:pt x="45522" y="14533"/>
                </a:lnTo>
                <a:lnTo>
                  <a:pt x="45411" y="14311"/>
                </a:lnTo>
                <a:lnTo>
                  <a:pt x="45411" y="14194"/>
                </a:lnTo>
                <a:lnTo>
                  <a:pt x="45294" y="14083"/>
                </a:lnTo>
                <a:lnTo>
                  <a:pt x="45072" y="14083"/>
                </a:lnTo>
                <a:lnTo>
                  <a:pt x="44844" y="13972"/>
                </a:lnTo>
                <a:lnTo>
                  <a:pt x="44166" y="13744"/>
                </a:lnTo>
                <a:lnTo>
                  <a:pt x="43716" y="13633"/>
                </a:lnTo>
                <a:lnTo>
                  <a:pt x="42588" y="13411"/>
                </a:lnTo>
                <a:lnTo>
                  <a:pt x="41238" y="12955"/>
                </a:lnTo>
                <a:lnTo>
                  <a:pt x="40450" y="12733"/>
                </a:lnTo>
                <a:lnTo>
                  <a:pt x="38650" y="12283"/>
                </a:lnTo>
                <a:lnTo>
                  <a:pt x="37744" y="11944"/>
                </a:lnTo>
                <a:lnTo>
                  <a:pt x="36622" y="11716"/>
                </a:lnTo>
                <a:lnTo>
                  <a:pt x="35605" y="11377"/>
                </a:lnTo>
                <a:lnTo>
                  <a:pt x="34588" y="11155"/>
                </a:lnTo>
                <a:lnTo>
                  <a:pt x="33688" y="10816"/>
                </a:lnTo>
                <a:lnTo>
                  <a:pt x="32788" y="10588"/>
                </a:lnTo>
                <a:lnTo>
                  <a:pt x="32000" y="10366"/>
                </a:lnTo>
                <a:lnTo>
                  <a:pt x="31322" y="10138"/>
                </a:lnTo>
                <a:lnTo>
                  <a:pt x="30650" y="10027"/>
                </a:lnTo>
                <a:lnTo>
                  <a:pt x="30083" y="9805"/>
                </a:lnTo>
                <a:lnTo>
                  <a:pt x="29522" y="9688"/>
                </a:lnTo>
                <a:lnTo>
                  <a:pt x="29183" y="9577"/>
                </a:lnTo>
                <a:lnTo>
                  <a:pt x="28733" y="9466"/>
                </a:lnTo>
                <a:lnTo>
                  <a:pt x="28505" y="9350"/>
                </a:lnTo>
                <a:lnTo>
                  <a:pt x="28166" y="9350"/>
                </a:lnTo>
                <a:lnTo>
                  <a:pt x="28055" y="9238"/>
                </a:lnTo>
                <a:lnTo>
                  <a:pt x="27944" y="9238"/>
                </a:lnTo>
                <a:lnTo>
                  <a:pt x="28166" y="9016"/>
                </a:lnTo>
                <a:lnTo>
                  <a:pt x="28394" y="9016"/>
                </a:lnTo>
                <a:lnTo>
                  <a:pt x="28505" y="8900"/>
                </a:lnTo>
                <a:lnTo>
                  <a:pt x="28733" y="8788"/>
                </a:lnTo>
                <a:lnTo>
                  <a:pt x="28844" y="8677"/>
                </a:lnTo>
                <a:lnTo>
                  <a:pt x="29072" y="8561"/>
                </a:lnTo>
                <a:lnTo>
                  <a:pt x="29411" y="8338"/>
                </a:lnTo>
                <a:lnTo>
                  <a:pt x="29633" y="8227"/>
                </a:lnTo>
                <a:lnTo>
                  <a:pt x="29972" y="8000"/>
                </a:lnTo>
                <a:lnTo>
                  <a:pt x="30311" y="7888"/>
                </a:lnTo>
                <a:lnTo>
                  <a:pt x="30983" y="7438"/>
                </a:lnTo>
                <a:lnTo>
                  <a:pt x="31438" y="7211"/>
                </a:lnTo>
                <a:lnTo>
                  <a:pt x="31772" y="6983"/>
                </a:lnTo>
                <a:lnTo>
                  <a:pt x="34027" y="5861"/>
                </a:lnTo>
                <a:lnTo>
                  <a:pt x="34588" y="5633"/>
                </a:lnTo>
                <a:lnTo>
                  <a:pt x="35044" y="5411"/>
                </a:lnTo>
                <a:lnTo>
                  <a:pt x="35605" y="5183"/>
                </a:lnTo>
                <a:lnTo>
                  <a:pt x="36055" y="4955"/>
                </a:lnTo>
                <a:lnTo>
                  <a:pt x="37744" y="4283"/>
                </a:lnTo>
                <a:lnTo>
                  <a:pt x="38422" y="3944"/>
                </a:lnTo>
                <a:lnTo>
                  <a:pt x="39550" y="3494"/>
                </a:lnTo>
                <a:lnTo>
                  <a:pt x="40227" y="3377"/>
                </a:lnTo>
                <a:lnTo>
                  <a:pt x="41350" y="2927"/>
                </a:lnTo>
                <a:lnTo>
                  <a:pt x="42027" y="2705"/>
                </a:lnTo>
                <a:lnTo>
                  <a:pt x="42588" y="2588"/>
                </a:lnTo>
                <a:lnTo>
                  <a:pt x="43155" y="2366"/>
                </a:lnTo>
                <a:lnTo>
                  <a:pt x="43716" y="2255"/>
                </a:lnTo>
                <a:lnTo>
                  <a:pt x="44394" y="2027"/>
                </a:lnTo>
                <a:lnTo>
                  <a:pt x="44955" y="1916"/>
                </a:lnTo>
                <a:lnTo>
                  <a:pt x="45522" y="1688"/>
                </a:lnTo>
                <a:lnTo>
                  <a:pt x="46650" y="1466"/>
                </a:lnTo>
                <a:lnTo>
                  <a:pt x="47322" y="1350"/>
                </a:lnTo>
                <a:lnTo>
                  <a:pt x="49577" y="900"/>
                </a:lnTo>
                <a:lnTo>
                  <a:pt x="50138" y="900"/>
                </a:lnTo>
                <a:lnTo>
                  <a:pt x="50588" y="788"/>
                </a:lnTo>
                <a:lnTo>
                  <a:pt x="51716" y="561"/>
                </a:lnTo>
                <a:lnTo>
                  <a:pt x="52166" y="561"/>
                </a:lnTo>
                <a:lnTo>
                  <a:pt x="52733" y="450"/>
                </a:lnTo>
                <a:lnTo>
                  <a:pt x="53183" y="450"/>
                </a:lnTo>
                <a:lnTo>
                  <a:pt x="53744" y="338"/>
                </a:lnTo>
                <a:lnTo>
                  <a:pt x="54194" y="338"/>
                </a:lnTo>
                <a:lnTo>
                  <a:pt x="54650" y="227"/>
                </a:lnTo>
                <a:lnTo>
                  <a:pt x="55100" y="227"/>
                </a:lnTo>
                <a:lnTo>
                  <a:pt x="55661" y="111"/>
                </a:lnTo>
                <a:lnTo>
                  <a:pt x="56450" y="111"/>
                </a:lnTo>
                <a:lnTo>
                  <a:pt x="56900" y="0"/>
                </a:lnTo>
                <a:lnTo>
                  <a:pt x="61972" y="0"/>
                </a:lnTo>
                <a:lnTo>
                  <a:pt x="62422" y="111"/>
                </a:lnTo>
                <a:lnTo>
                  <a:pt x="64227" y="111"/>
                </a:lnTo>
                <a:lnTo>
                  <a:pt x="64788" y="227"/>
                </a:lnTo>
                <a:lnTo>
                  <a:pt x="65350" y="227"/>
                </a:lnTo>
                <a:lnTo>
                  <a:pt x="65916" y="338"/>
                </a:lnTo>
                <a:lnTo>
                  <a:pt x="66588" y="338"/>
                </a:lnTo>
                <a:lnTo>
                  <a:pt x="67155" y="450"/>
                </a:lnTo>
                <a:lnTo>
                  <a:pt x="67716" y="450"/>
                </a:lnTo>
                <a:lnTo>
                  <a:pt x="68394" y="561"/>
                </a:lnTo>
                <a:lnTo>
                  <a:pt x="68955" y="677"/>
                </a:lnTo>
                <a:lnTo>
                  <a:pt x="69633" y="788"/>
                </a:lnTo>
                <a:lnTo>
                  <a:pt x="70194" y="900"/>
                </a:lnTo>
                <a:lnTo>
                  <a:pt x="70872" y="900"/>
                </a:lnTo>
                <a:lnTo>
                  <a:pt x="71438" y="1016"/>
                </a:lnTo>
                <a:lnTo>
                  <a:pt x="72111" y="1238"/>
                </a:lnTo>
                <a:lnTo>
                  <a:pt x="72677" y="1350"/>
                </a:lnTo>
                <a:lnTo>
                  <a:pt x="74027" y="1577"/>
                </a:lnTo>
                <a:lnTo>
                  <a:pt x="74588" y="1688"/>
                </a:lnTo>
                <a:lnTo>
                  <a:pt x="75266" y="1916"/>
                </a:lnTo>
                <a:lnTo>
                  <a:pt x="75944" y="2027"/>
                </a:lnTo>
                <a:lnTo>
                  <a:pt x="76505" y="2255"/>
                </a:lnTo>
                <a:lnTo>
                  <a:pt x="77183" y="2366"/>
                </a:lnTo>
                <a:lnTo>
                  <a:pt x="81238" y="3716"/>
                </a:lnTo>
                <a:lnTo>
                  <a:pt x="81916" y="4055"/>
                </a:lnTo>
                <a:lnTo>
                  <a:pt x="82588" y="4283"/>
                </a:lnTo>
                <a:lnTo>
                  <a:pt x="83266" y="4622"/>
                </a:lnTo>
                <a:lnTo>
                  <a:pt x="83944" y="4844"/>
                </a:lnTo>
                <a:lnTo>
                  <a:pt x="84733" y="5183"/>
                </a:lnTo>
                <a:lnTo>
                  <a:pt x="86761" y="6194"/>
                </a:lnTo>
                <a:lnTo>
                  <a:pt x="87550" y="6533"/>
                </a:lnTo>
                <a:lnTo>
                  <a:pt x="88227" y="6983"/>
                </a:lnTo>
                <a:lnTo>
                  <a:pt x="88900" y="7322"/>
                </a:lnTo>
                <a:lnTo>
                  <a:pt x="89577" y="7772"/>
                </a:lnTo>
                <a:lnTo>
                  <a:pt x="90366" y="8111"/>
                </a:lnTo>
                <a:lnTo>
                  <a:pt x="93072" y="9916"/>
                </a:lnTo>
                <a:lnTo>
                  <a:pt x="93861" y="10366"/>
                </a:lnTo>
                <a:lnTo>
                  <a:pt x="95211" y="11266"/>
                </a:lnTo>
                <a:lnTo>
                  <a:pt x="95888" y="11833"/>
                </a:lnTo>
                <a:lnTo>
                  <a:pt x="96561" y="12283"/>
                </a:lnTo>
                <a:lnTo>
                  <a:pt x="99944" y="15100"/>
                </a:lnTo>
                <a:lnTo>
                  <a:pt x="100505" y="15661"/>
                </a:lnTo>
                <a:lnTo>
                  <a:pt x="101183" y="16227"/>
                </a:lnTo>
                <a:lnTo>
                  <a:pt x="101744" y="16788"/>
                </a:lnTo>
                <a:lnTo>
                  <a:pt x="102422" y="17350"/>
                </a:lnTo>
                <a:lnTo>
                  <a:pt x="102983" y="18027"/>
                </a:lnTo>
                <a:lnTo>
                  <a:pt x="104227" y="19266"/>
                </a:lnTo>
                <a:lnTo>
                  <a:pt x="104788" y="19944"/>
                </a:lnTo>
                <a:lnTo>
                  <a:pt x="105350" y="20505"/>
                </a:lnTo>
                <a:lnTo>
                  <a:pt x="106477" y="21861"/>
                </a:lnTo>
                <a:lnTo>
                  <a:pt x="106927" y="22533"/>
                </a:lnTo>
                <a:lnTo>
                  <a:pt x="107494" y="23211"/>
                </a:lnTo>
                <a:lnTo>
                  <a:pt x="108055" y="24000"/>
                </a:lnTo>
                <a:lnTo>
                  <a:pt x="108505" y="24677"/>
                </a:lnTo>
                <a:lnTo>
                  <a:pt x="109633" y="26255"/>
                </a:lnTo>
                <a:lnTo>
                  <a:pt x="110083" y="27044"/>
                </a:lnTo>
                <a:lnTo>
                  <a:pt x="110650" y="27833"/>
                </a:lnTo>
                <a:lnTo>
                  <a:pt x="111100" y="28622"/>
                </a:lnTo>
                <a:lnTo>
                  <a:pt x="111550" y="29522"/>
                </a:lnTo>
                <a:lnTo>
                  <a:pt x="112111" y="30311"/>
                </a:lnTo>
                <a:lnTo>
                  <a:pt x="113016" y="32111"/>
                </a:lnTo>
                <a:lnTo>
                  <a:pt x="113577" y="33016"/>
                </a:lnTo>
                <a:lnTo>
                  <a:pt x="114477" y="34816"/>
                </a:lnTo>
                <a:lnTo>
                  <a:pt x="114927" y="35833"/>
                </a:lnTo>
                <a:lnTo>
                  <a:pt x="115377" y="36733"/>
                </a:lnTo>
                <a:lnTo>
                  <a:pt x="115716" y="37744"/>
                </a:lnTo>
                <a:lnTo>
                  <a:pt x="116166" y="38650"/>
                </a:lnTo>
                <a:lnTo>
                  <a:pt x="117861" y="43716"/>
                </a:lnTo>
                <a:lnTo>
                  <a:pt x="118083" y="44733"/>
                </a:lnTo>
                <a:lnTo>
                  <a:pt x="118311" y="45861"/>
                </a:lnTo>
                <a:lnTo>
                  <a:pt x="118761" y="47888"/>
                </a:lnTo>
                <a:lnTo>
                  <a:pt x="119211" y="50138"/>
                </a:lnTo>
                <a:lnTo>
                  <a:pt x="119322" y="51155"/>
                </a:lnTo>
                <a:lnTo>
                  <a:pt x="119438" y="52283"/>
                </a:lnTo>
                <a:lnTo>
                  <a:pt x="119550" y="53294"/>
                </a:lnTo>
                <a:lnTo>
                  <a:pt x="119661" y="54422"/>
                </a:lnTo>
                <a:lnTo>
                  <a:pt x="119888" y="56450"/>
                </a:lnTo>
                <a:lnTo>
                  <a:pt x="119888" y="57466"/>
                </a:lnTo>
                <a:lnTo>
                  <a:pt x="120000" y="58477"/>
                </a:lnTo>
                <a:lnTo>
                  <a:pt x="120000" y="64000"/>
                </a:lnTo>
                <a:lnTo>
                  <a:pt x="119888" y="64788"/>
                </a:lnTo>
                <a:lnTo>
                  <a:pt x="119772" y="65688"/>
                </a:lnTo>
                <a:lnTo>
                  <a:pt x="119772" y="66477"/>
                </a:lnTo>
                <a:lnTo>
                  <a:pt x="119550" y="68055"/>
                </a:lnTo>
                <a:lnTo>
                  <a:pt x="119438" y="68955"/>
                </a:lnTo>
                <a:lnTo>
                  <a:pt x="119211" y="69744"/>
                </a:lnTo>
                <a:lnTo>
                  <a:pt x="119100" y="70533"/>
                </a:lnTo>
                <a:lnTo>
                  <a:pt x="118983" y="71438"/>
                </a:lnTo>
                <a:lnTo>
                  <a:pt x="118533" y="73016"/>
                </a:lnTo>
                <a:lnTo>
                  <a:pt x="118422" y="73916"/>
                </a:lnTo>
                <a:lnTo>
                  <a:pt x="118194" y="74705"/>
                </a:lnTo>
                <a:lnTo>
                  <a:pt x="117972" y="75605"/>
                </a:lnTo>
                <a:lnTo>
                  <a:pt x="117744" y="76394"/>
                </a:lnTo>
                <a:lnTo>
                  <a:pt x="117522" y="77294"/>
                </a:lnTo>
                <a:lnTo>
                  <a:pt x="117183" y="78083"/>
                </a:lnTo>
                <a:lnTo>
                  <a:pt x="116733" y="79888"/>
                </a:lnTo>
                <a:lnTo>
                  <a:pt x="116394" y="80677"/>
                </a:lnTo>
                <a:lnTo>
                  <a:pt x="116055" y="81577"/>
                </a:lnTo>
                <a:lnTo>
                  <a:pt x="115716" y="82366"/>
                </a:lnTo>
                <a:lnTo>
                  <a:pt x="115044" y="84166"/>
                </a:lnTo>
                <a:lnTo>
                  <a:pt x="114588" y="84955"/>
                </a:lnTo>
                <a:lnTo>
                  <a:pt x="114255" y="85861"/>
                </a:lnTo>
                <a:lnTo>
                  <a:pt x="113805" y="86761"/>
                </a:lnTo>
                <a:lnTo>
                  <a:pt x="113350" y="87550"/>
                </a:lnTo>
                <a:lnTo>
                  <a:pt x="112450" y="89350"/>
                </a:lnTo>
                <a:lnTo>
                  <a:pt x="111888" y="90138"/>
                </a:lnTo>
                <a:lnTo>
                  <a:pt x="111438" y="91044"/>
                </a:lnTo>
                <a:lnTo>
                  <a:pt x="110311" y="92844"/>
                </a:lnTo>
                <a:lnTo>
                  <a:pt x="109744" y="93633"/>
                </a:lnTo>
                <a:lnTo>
                  <a:pt x="109072" y="94533"/>
                </a:lnTo>
                <a:lnTo>
                  <a:pt x="108505" y="95438"/>
                </a:lnTo>
                <a:lnTo>
                  <a:pt x="107833" y="96227"/>
                </a:lnTo>
                <a:lnTo>
                  <a:pt x="107266" y="97016"/>
                </a:lnTo>
                <a:lnTo>
                  <a:pt x="106588" y="97916"/>
                </a:lnTo>
                <a:lnTo>
                  <a:pt x="104561" y="100283"/>
                </a:lnTo>
                <a:lnTo>
                  <a:pt x="102311" y="102533"/>
                </a:lnTo>
                <a:lnTo>
                  <a:pt x="101522" y="103211"/>
                </a:lnTo>
                <a:lnTo>
                  <a:pt x="100733" y="104000"/>
                </a:lnTo>
                <a:lnTo>
                  <a:pt x="99155" y="105350"/>
                </a:lnTo>
                <a:lnTo>
                  <a:pt x="98366" y="106138"/>
                </a:lnTo>
                <a:lnTo>
                  <a:pt x="97466" y="106705"/>
                </a:lnTo>
                <a:lnTo>
                  <a:pt x="96677" y="107377"/>
                </a:lnTo>
                <a:lnTo>
                  <a:pt x="95772" y="108055"/>
                </a:lnTo>
                <a:lnTo>
                  <a:pt x="94983" y="108733"/>
                </a:lnTo>
                <a:lnTo>
                  <a:pt x="93183" y="109861"/>
                </a:lnTo>
                <a:lnTo>
                  <a:pt x="92394" y="110422"/>
                </a:lnTo>
                <a:lnTo>
                  <a:pt x="89688" y="112111"/>
                </a:lnTo>
                <a:lnTo>
                  <a:pt x="88788" y="112561"/>
                </a:lnTo>
                <a:lnTo>
                  <a:pt x="87888" y="113127"/>
                </a:lnTo>
                <a:lnTo>
                  <a:pt x="86983" y="113577"/>
                </a:lnTo>
                <a:lnTo>
                  <a:pt x="85972" y="114027"/>
                </a:lnTo>
                <a:lnTo>
                  <a:pt x="84166" y="114927"/>
                </a:lnTo>
                <a:lnTo>
                  <a:pt x="83266" y="115266"/>
                </a:lnTo>
                <a:lnTo>
                  <a:pt x="82255" y="115716"/>
                </a:lnTo>
                <a:lnTo>
                  <a:pt x="81350" y="116055"/>
                </a:lnTo>
                <a:lnTo>
                  <a:pt x="80338" y="116394"/>
                </a:lnTo>
                <a:lnTo>
                  <a:pt x="79438" y="116733"/>
                </a:lnTo>
                <a:lnTo>
                  <a:pt x="77411" y="117411"/>
                </a:lnTo>
                <a:lnTo>
                  <a:pt x="76505" y="117633"/>
                </a:lnTo>
                <a:lnTo>
                  <a:pt x="75494" y="117972"/>
                </a:lnTo>
                <a:lnTo>
                  <a:pt x="70422" y="119100"/>
                </a:lnTo>
                <a:lnTo>
                  <a:pt x="69411" y="119211"/>
                </a:lnTo>
                <a:lnTo>
                  <a:pt x="68394" y="119438"/>
                </a:lnTo>
                <a:lnTo>
                  <a:pt x="67266" y="119550"/>
                </a:lnTo>
                <a:lnTo>
                  <a:pt x="64227" y="119888"/>
                </a:lnTo>
                <a:lnTo>
                  <a:pt x="63100" y="119888"/>
                </a:lnTo>
                <a:lnTo>
                  <a:pt x="62083" y="120000"/>
                </a:lnTo>
                <a:lnTo>
                  <a:pt x="57916" y="120000"/>
                </a:lnTo>
                <a:lnTo>
                  <a:pt x="56900" y="119888"/>
                </a:lnTo>
                <a:lnTo>
                  <a:pt x="55888" y="119888"/>
                </a:lnTo>
                <a:lnTo>
                  <a:pt x="54872" y="119772"/>
                </a:lnTo>
                <a:lnTo>
                  <a:pt x="53744" y="119661"/>
                </a:lnTo>
                <a:lnTo>
                  <a:pt x="50705" y="119322"/>
                </a:lnTo>
                <a:lnTo>
                  <a:pt x="49577" y="119100"/>
                </a:lnTo>
                <a:lnTo>
                  <a:pt x="48561" y="118983"/>
                </a:lnTo>
                <a:lnTo>
                  <a:pt x="46533" y="118533"/>
                </a:lnTo>
                <a:lnTo>
                  <a:pt x="45522" y="118194"/>
                </a:lnTo>
                <a:lnTo>
                  <a:pt x="44394" y="117972"/>
                </a:lnTo>
                <a:lnTo>
                  <a:pt x="43377" y="117633"/>
                </a:lnTo>
                <a:lnTo>
                  <a:pt x="42366" y="117411"/>
                </a:lnTo>
                <a:lnTo>
                  <a:pt x="41350" y="117072"/>
                </a:lnTo>
                <a:lnTo>
                  <a:pt x="40338" y="116622"/>
                </a:lnTo>
                <a:lnTo>
                  <a:pt x="39322" y="116283"/>
                </a:lnTo>
                <a:lnTo>
                  <a:pt x="38194" y="115944"/>
                </a:lnTo>
                <a:lnTo>
                  <a:pt x="34138" y="114138"/>
                </a:lnTo>
                <a:lnTo>
                  <a:pt x="33127" y="113577"/>
                </a:lnTo>
                <a:lnTo>
                  <a:pt x="32111" y="113127"/>
                </a:lnTo>
                <a:lnTo>
                  <a:pt x="31100" y="112561"/>
                </a:lnTo>
                <a:lnTo>
                  <a:pt x="30194" y="112000"/>
                </a:lnTo>
                <a:lnTo>
                  <a:pt x="29183" y="111438"/>
                </a:lnTo>
                <a:lnTo>
                  <a:pt x="28283" y="110872"/>
                </a:lnTo>
                <a:lnTo>
                  <a:pt x="27266" y="110311"/>
                </a:lnTo>
                <a:lnTo>
                  <a:pt x="25466" y="108955"/>
                </a:lnTo>
                <a:lnTo>
                  <a:pt x="24561" y="108394"/>
                </a:lnTo>
                <a:lnTo>
                  <a:pt x="23661" y="107716"/>
                </a:lnTo>
                <a:lnTo>
                  <a:pt x="22761" y="106927"/>
                </a:lnTo>
                <a:lnTo>
                  <a:pt x="20955" y="105577"/>
                </a:lnTo>
                <a:lnTo>
                  <a:pt x="20055" y="104788"/>
                </a:lnTo>
                <a:lnTo>
                  <a:pt x="19266" y="104000"/>
                </a:lnTo>
                <a:lnTo>
                  <a:pt x="18477" y="103322"/>
                </a:lnTo>
                <a:lnTo>
                  <a:pt x="17577" y="102533"/>
                </a:lnTo>
                <a:lnTo>
                  <a:pt x="16788" y="101744"/>
                </a:lnTo>
                <a:lnTo>
                  <a:pt x="16111" y="100955"/>
                </a:lnTo>
                <a:lnTo>
                  <a:pt x="15322" y="100166"/>
                </a:lnTo>
                <a:lnTo>
                  <a:pt x="14650" y="99266"/>
                </a:lnTo>
                <a:lnTo>
                  <a:pt x="13861" y="98477"/>
                </a:lnTo>
                <a:lnTo>
                  <a:pt x="13183" y="97688"/>
                </a:lnTo>
                <a:lnTo>
                  <a:pt x="12505" y="96788"/>
                </a:lnTo>
                <a:lnTo>
                  <a:pt x="11944" y="96000"/>
                </a:lnTo>
                <a:lnTo>
                  <a:pt x="11266" y="95100"/>
                </a:lnTo>
                <a:lnTo>
                  <a:pt x="10705" y="94311"/>
                </a:lnTo>
                <a:lnTo>
                  <a:pt x="8450" y="90705"/>
                </a:lnTo>
                <a:lnTo>
                  <a:pt x="8000" y="89805"/>
                </a:lnTo>
                <a:lnTo>
                  <a:pt x="7438" y="88900"/>
                </a:lnTo>
                <a:lnTo>
                  <a:pt x="6983" y="88111"/>
                </a:lnTo>
                <a:lnTo>
                  <a:pt x="5633" y="85411"/>
                </a:lnTo>
                <a:lnTo>
                  <a:pt x="5294" y="84622"/>
                </a:lnTo>
                <a:lnTo>
                  <a:pt x="4844" y="83716"/>
                </a:lnTo>
                <a:lnTo>
                  <a:pt x="4505" y="82816"/>
                </a:lnTo>
                <a:lnTo>
                  <a:pt x="4166" y="82027"/>
                </a:lnTo>
                <a:lnTo>
                  <a:pt x="3494" y="80227"/>
                </a:lnTo>
                <a:lnTo>
                  <a:pt x="3266" y="79438"/>
                </a:lnTo>
                <a:lnTo>
                  <a:pt x="2927" y="78533"/>
                </a:lnTo>
                <a:lnTo>
                  <a:pt x="2705" y="77744"/>
                </a:lnTo>
                <a:lnTo>
                  <a:pt x="2477" y="76844"/>
                </a:lnTo>
                <a:lnTo>
                  <a:pt x="1805" y="74477"/>
                </a:lnTo>
                <a:lnTo>
                  <a:pt x="1577" y="73577"/>
                </a:lnTo>
                <a:lnTo>
                  <a:pt x="1466" y="72788"/>
                </a:lnTo>
                <a:lnTo>
                  <a:pt x="1238" y="72111"/>
                </a:lnTo>
                <a:lnTo>
                  <a:pt x="1127" y="71322"/>
                </a:lnTo>
                <a:lnTo>
                  <a:pt x="900" y="70533"/>
                </a:lnTo>
                <a:lnTo>
                  <a:pt x="788" y="69744"/>
                </a:lnTo>
                <a:lnTo>
                  <a:pt x="677" y="69072"/>
                </a:lnTo>
                <a:lnTo>
                  <a:pt x="561" y="68283"/>
                </a:lnTo>
                <a:lnTo>
                  <a:pt x="450" y="67605"/>
                </a:lnTo>
                <a:lnTo>
                  <a:pt x="338" y="66816"/>
                </a:lnTo>
                <a:lnTo>
                  <a:pt x="338" y="66138"/>
                </a:lnTo>
                <a:lnTo>
                  <a:pt x="227" y="65466"/>
                </a:lnTo>
                <a:lnTo>
                  <a:pt x="227" y="64788"/>
                </a:lnTo>
                <a:lnTo>
                  <a:pt x="111" y="64111"/>
                </a:lnTo>
                <a:lnTo>
                  <a:pt x="111" y="62761"/>
                </a:lnTo>
                <a:lnTo>
                  <a:pt x="0" y="62083"/>
                </a:lnTo>
                <a:lnTo>
                  <a:pt x="0" y="58138"/>
                </a:lnTo>
                <a:lnTo>
                  <a:pt x="111" y="57577"/>
                </a:lnTo>
                <a:lnTo>
                  <a:pt x="111" y="56338"/>
                </a:lnTo>
                <a:lnTo>
                  <a:pt x="227" y="55661"/>
                </a:lnTo>
                <a:lnTo>
                  <a:pt x="227" y="55100"/>
                </a:lnTo>
                <a:lnTo>
                  <a:pt x="338" y="54422"/>
                </a:lnTo>
                <a:lnTo>
                  <a:pt x="338" y="53861"/>
                </a:lnTo>
                <a:lnTo>
                  <a:pt x="450" y="53183"/>
                </a:lnTo>
                <a:lnTo>
                  <a:pt x="561" y="52622"/>
                </a:lnTo>
                <a:lnTo>
                  <a:pt x="561" y="51944"/>
                </a:lnTo>
                <a:lnTo>
                  <a:pt x="677" y="51266"/>
                </a:lnTo>
                <a:lnTo>
                  <a:pt x="788" y="50705"/>
                </a:lnTo>
                <a:lnTo>
                  <a:pt x="900" y="50027"/>
                </a:lnTo>
                <a:lnTo>
                  <a:pt x="1016" y="49466"/>
                </a:lnTo>
                <a:lnTo>
                  <a:pt x="1238" y="48111"/>
                </a:lnTo>
                <a:lnTo>
                  <a:pt x="1350" y="47550"/>
                </a:lnTo>
                <a:lnTo>
                  <a:pt x="1466" y="46872"/>
                </a:lnTo>
                <a:lnTo>
                  <a:pt x="1688" y="46194"/>
                </a:lnTo>
                <a:lnTo>
                  <a:pt x="1805" y="45522"/>
                </a:lnTo>
                <a:lnTo>
                  <a:pt x="1916" y="44955"/>
                </a:lnTo>
                <a:lnTo>
                  <a:pt x="2138" y="44283"/>
                </a:lnTo>
                <a:lnTo>
                  <a:pt x="2255" y="43605"/>
                </a:lnTo>
                <a:lnTo>
                  <a:pt x="2477" y="42927"/>
                </a:lnTo>
                <a:lnTo>
                  <a:pt x="2588" y="42255"/>
                </a:lnTo>
                <a:lnTo>
                  <a:pt x="2816" y="41688"/>
                </a:lnTo>
                <a:lnTo>
                  <a:pt x="3716" y="38983"/>
                </a:lnTo>
                <a:lnTo>
                  <a:pt x="4055" y="38311"/>
                </a:lnTo>
                <a:lnTo>
                  <a:pt x="4283" y="37633"/>
                </a:lnTo>
                <a:lnTo>
                  <a:pt x="4505" y="37072"/>
                </a:lnTo>
                <a:lnTo>
                  <a:pt x="5183" y="35716"/>
                </a:lnTo>
                <a:lnTo>
                  <a:pt x="5411" y="35044"/>
                </a:lnTo>
                <a:lnTo>
                  <a:pt x="6422" y="33016"/>
                </a:lnTo>
                <a:lnTo>
                  <a:pt x="6761" y="32450"/>
                </a:lnTo>
                <a:lnTo>
                  <a:pt x="7100" y="31772"/>
                </a:lnTo>
                <a:lnTo>
                  <a:pt x="7322" y="31211"/>
                </a:lnTo>
                <a:lnTo>
                  <a:pt x="9350" y="27833"/>
                </a:lnTo>
                <a:lnTo>
                  <a:pt x="9688" y="27377"/>
                </a:lnTo>
                <a:lnTo>
                  <a:pt x="10027" y="26816"/>
                </a:lnTo>
                <a:lnTo>
                  <a:pt x="10366" y="26366"/>
                </a:lnTo>
                <a:lnTo>
                  <a:pt x="10588" y="25916"/>
                </a:lnTo>
                <a:lnTo>
                  <a:pt x="11944" y="24111"/>
                </a:lnTo>
                <a:lnTo>
                  <a:pt x="12283" y="23772"/>
                </a:lnTo>
                <a:lnTo>
                  <a:pt x="12505" y="23322"/>
                </a:lnTo>
                <a:lnTo>
                  <a:pt x="12844" y="22983"/>
                </a:lnTo>
                <a:lnTo>
                  <a:pt x="13183" y="22533"/>
                </a:lnTo>
                <a:lnTo>
                  <a:pt x="13411" y="22194"/>
                </a:lnTo>
                <a:lnTo>
                  <a:pt x="13744" y="21861"/>
                </a:lnTo>
                <a:lnTo>
                  <a:pt x="13972" y="21522"/>
                </a:lnTo>
                <a:lnTo>
                  <a:pt x="14311" y="21183"/>
                </a:lnTo>
                <a:lnTo>
                  <a:pt x="14533" y="20844"/>
                </a:lnTo>
                <a:lnTo>
                  <a:pt x="15100" y="20283"/>
                </a:lnTo>
                <a:lnTo>
                  <a:pt x="15550" y="19605"/>
                </a:lnTo>
                <a:close/>
              </a:path>
            </a:pathLst>
          </a:custGeom>
          <a:solidFill>
            <a:srgbClr val="4285F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grpSp>
        <p:nvGrpSpPr>
          <p:cNvPr id="1343" name="Google Shape;1343;p145"/>
          <p:cNvGrpSpPr/>
          <p:nvPr/>
        </p:nvGrpSpPr>
        <p:grpSpPr>
          <a:xfrm>
            <a:off x="5100671" y="1423168"/>
            <a:ext cx="1313938" cy="1151359"/>
            <a:chOff x="0" y="0"/>
            <a:chExt cx="3503834" cy="3070292"/>
          </a:xfrm>
        </p:grpSpPr>
        <p:sp>
          <p:nvSpPr>
            <p:cNvPr id="1344" name="Google Shape;1344;p145"/>
            <p:cNvSpPr/>
            <p:nvPr/>
          </p:nvSpPr>
          <p:spPr>
            <a:xfrm>
              <a:off x="208034" y="0"/>
              <a:ext cx="3295800" cy="1890300"/>
            </a:xfrm>
            <a:custGeom>
              <a:rect b="b" l="l" r="r" t="t"/>
              <a:pathLst>
                <a:path extrusionOk="0" h="120000" w="120000">
                  <a:moveTo>
                    <a:pt x="112411" y="96644"/>
                  </a:moveTo>
                  <a:lnTo>
                    <a:pt x="120000" y="96644"/>
                  </a:lnTo>
                  <a:lnTo>
                    <a:pt x="119688" y="97183"/>
                  </a:lnTo>
                  <a:lnTo>
                    <a:pt x="119377" y="97366"/>
                  </a:lnTo>
                  <a:lnTo>
                    <a:pt x="118961" y="97905"/>
                  </a:lnTo>
                  <a:lnTo>
                    <a:pt x="118438" y="98261"/>
                  </a:lnTo>
                  <a:lnTo>
                    <a:pt x="117816" y="98983"/>
                  </a:lnTo>
                  <a:lnTo>
                    <a:pt x="116361" y="100416"/>
                  </a:lnTo>
                  <a:lnTo>
                    <a:pt x="114488" y="102216"/>
                  </a:lnTo>
                  <a:lnTo>
                    <a:pt x="113450" y="103294"/>
                  </a:lnTo>
                  <a:lnTo>
                    <a:pt x="112305" y="104372"/>
                  </a:lnTo>
                  <a:lnTo>
                    <a:pt x="111055" y="105627"/>
                  </a:lnTo>
                  <a:lnTo>
                    <a:pt x="109705" y="106888"/>
                  </a:lnTo>
                  <a:lnTo>
                    <a:pt x="106794" y="109761"/>
                  </a:lnTo>
                  <a:lnTo>
                    <a:pt x="105444" y="111200"/>
                  </a:lnTo>
                  <a:lnTo>
                    <a:pt x="104194" y="112277"/>
                  </a:lnTo>
                  <a:lnTo>
                    <a:pt x="103050" y="113533"/>
                  </a:lnTo>
                  <a:lnTo>
                    <a:pt x="102011" y="114611"/>
                  </a:lnTo>
                  <a:lnTo>
                    <a:pt x="100972" y="115511"/>
                  </a:lnTo>
                  <a:lnTo>
                    <a:pt x="100138" y="116405"/>
                  </a:lnTo>
                  <a:lnTo>
                    <a:pt x="99305" y="117127"/>
                  </a:lnTo>
                  <a:lnTo>
                    <a:pt x="98577" y="117844"/>
                  </a:lnTo>
                  <a:lnTo>
                    <a:pt x="97538" y="118922"/>
                  </a:lnTo>
                  <a:lnTo>
                    <a:pt x="97122" y="119283"/>
                  </a:lnTo>
                  <a:lnTo>
                    <a:pt x="96811" y="119638"/>
                  </a:lnTo>
                  <a:lnTo>
                    <a:pt x="96500" y="119822"/>
                  </a:lnTo>
                  <a:lnTo>
                    <a:pt x="96394" y="120000"/>
                  </a:lnTo>
                  <a:lnTo>
                    <a:pt x="96288" y="120000"/>
                  </a:lnTo>
                  <a:lnTo>
                    <a:pt x="96188" y="119822"/>
                  </a:lnTo>
                  <a:lnTo>
                    <a:pt x="95150" y="118922"/>
                  </a:lnTo>
                  <a:lnTo>
                    <a:pt x="94105" y="117844"/>
                  </a:lnTo>
                  <a:lnTo>
                    <a:pt x="93377" y="117127"/>
                  </a:lnTo>
                  <a:lnTo>
                    <a:pt x="92550" y="116405"/>
                  </a:lnTo>
                  <a:lnTo>
                    <a:pt x="91716" y="115511"/>
                  </a:lnTo>
                  <a:lnTo>
                    <a:pt x="90677" y="114611"/>
                  </a:lnTo>
                  <a:lnTo>
                    <a:pt x="89633" y="113533"/>
                  </a:lnTo>
                  <a:lnTo>
                    <a:pt x="88494" y="112277"/>
                  </a:lnTo>
                  <a:lnTo>
                    <a:pt x="87244" y="111200"/>
                  </a:lnTo>
                  <a:lnTo>
                    <a:pt x="85894" y="109761"/>
                  </a:lnTo>
                  <a:lnTo>
                    <a:pt x="82983" y="106888"/>
                  </a:lnTo>
                  <a:lnTo>
                    <a:pt x="81627" y="105627"/>
                  </a:lnTo>
                  <a:lnTo>
                    <a:pt x="80383" y="104372"/>
                  </a:lnTo>
                  <a:lnTo>
                    <a:pt x="78094" y="102216"/>
                  </a:lnTo>
                  <a:lnTo>
                    <a:pt x="77155" y="101316"/>
                  </a:lnTo>
                  <a:lnTo>
                    <a:pt x="76327" y="100416"/>
                  </a:lnTo>
                  <a:lnTo>
                    <a:pt x="75494" y="99700"/>
                  </a:lnTo>
                  <a:lnTo>
                    <a:pt x="74766" y="98983"/>
                  </a:lnTo>
                  <a:lnTo>
                    <a:pt x="74144" y="98261"/>
                  </a:lnTo>
                  <a:lnTo>
                    <a:pt x="73622" y="97905"/>
                  </a:lnTo>
                  <a:lnTo>
                    <a:pt x="73205" y="97366"/>
                  </a:lnTo>
                  <a:lnTo>
                    <a:pt x="72894" y="97183"/>
                  </a:lnTo>
                  <a:lnTo>
                    <a:pt x="72583" y="96644"/>
                  </a:lnTo>
                  <a:lnTo>
                    <a:pt x="72477" y="96644"/>
                  </a:lnTo>
                  <a:lnTo>
                    <a:pt x="80588" y="96644"/>
                  </a:lnTo>
                  <a:lnTo>
                    <a:pt x="80588" y="95027"/>
                  </a:lnTo>
                  <a:lnTo>
                    <a:pt x="80483" y="94672"/>
                  </a:lnTo>
                  <a:lnTo>
                    <a:pt x="80483" y="91794"/>
                  </a:lnTo>
                  <a:lnTo>
                    <a:pt x="80383" y="91077"/>
                  </a:lnTo>
                  <a:lnTo>
                    <a:pt x="80383" y="90538"/>
                  </a:lnTo>
                  <a:lnTo>
                    <a:pt x="80277" y="89822"/>
                  </a:lnTo>
                  <a:lnTo>
                    <a:pt x="80172" y="89283"/>
                  </a:lnTo>
                  <a:lnTo>
                    <a:pt x="80066" y="88561"/>
                  </a:lnTo>
                  <a:lnTo>
                    <a:pt x="79966" y="87666"/>
                  </a:lnTo>
                  <a:lnTo>
                    <a:pt x="79861" y="86944"/>
                  </a:lnTo>
                  <a:lnTo>
                    <a:pt x="79755" y="86050"/>
                  </a:lnTo>
                  <a:lnTo>
                    <a:pt x="79550" y="85327"/>
                  </a:lnTo>
                  <a:lnTo>
                    <a:pt x="79444" y="84433"/>
                  </a:lnTo>
                  <a:lnTo>
                    <a:pt x="79238" y="83355"/>
                  </a:lnTo>
                  <a:lnTo>
                    <a:pt x="79133" y="82455"/>
                  </a:lnTo>
                  <a:lnTo>
                    <a:pt x="78716" y="80300"/>
                  </a:lnTo>
                  <a:lnTo>
                    <a:pt x="78511" y="79400"/>
                  </a:lnTo>
                  <a:lnTo>
                    <a:pt x="77572" y="76166"/>
                  </a:lnTo>
                  <a:lnTo>
                    <a:pt x="77261" y="75272"/>
                  </a:lnTo>
                  <a:lnTo>
                    <a:pt x="76011" y="72033"/>
                  </a:lnTo>
                  <a:lnTo>
                    <a:pt x="75494" y="71138"/>
                  </a:lnTo>
                  <a:lnTo>
                    <a:pt x="75077" y="70061"/>
                  </a:lnTo>
                  <a:lnTo>
                    <a:pt x="74555" y="68983"/>
                  </a:lnTo>
                  <a:lnTo>
                    <a:pt x="72166" y="64850"/>
                  </a:lnTo>
                  <a:lnTo>
                    <a:pt x="71438" y="63950"/>
                  </a:lnTo>
                  <a:lnTo>
                    <a:pt x="70816" y="62872"/>
                  </a:lnTo>
                  <a:lnTo>
                    <a:pt x="70088" y="61977"/>
                  </a:lnTo>
                  <a:lnTo>
                    <a:pt x="69361" y="61255"/>
                  </a:lnTo>
                  <a:lnTo>
                    <a:pt x="68633" y="60361"/>
                  </a:lnTo>
                  <a:lnTo>
                    <a:pt x="67905" y="59638"/>
                  </a:lnTo>
                  <a:lnTo>
                    <a:pt x="67072" y="58922"/>
                  </a:lnTo>
                  <a:lnTo>
                    <a:pt x="66344" y="58383"/>
                  </a:lnTo>
                  <a:lnTo>
                    <a:pt x="65511" y="57666"/>
                  </a:lnTo>
                  <a:lnTo>
                    <a:pt x="64677" y="57127"/>
                  </a:lnTo>
                  <a:lnTo>
                    <a:pt x="63850" y="56766"/>
                  </a:lnTo>
                  <a:lnTo>
                    <a:pt x="63016" y="56227"/>
                  </a:lnTo>
                  <a:lnTo>
                    <a:pt x="62183" y="55866"/>
                  </a:lnTo>
                  <a:lnTo>
                    <a:pt x="61250" y="55511"/>
                  </a:lnTo>
                  <a:lnTo>
                    <a:pt x="60416" y="55150"/>
                  </a:lnTo>
                  <a:lnTo>
                    <a:pt x="57605" y="54611"/>
                  </a:lnTo>
                  <a:lnTo>
                    <a:pt x="55838" y="54611"/>
                  </a:lnTo>
                  <a:lnTo>
                    <a:pt x="55011" y="54433"/>
                  </a:lnTo>
                  <a:lnTo>
                    <a:pt x="54177" y="54611"/>
                  </a:lnTo>
                  <a:lnTo>
                    <a:pt x="53344" y="54611"/>
                  </a:lnTo>
                  <a:lnTo>
                    <a:pt x="51683" y="54972"/>
                  </a:lnTo>
                  <a:lnTo>
                    <a:pt x="50955" y="55150"/>
                  </a:lnTo>
                  <a:lnTo>
                    <a:pt x="50122" y="55511"/>
                  </a:lnTo>
                  <a:lnTo>
                    <a:pt x="47938" y="56588"/>
                  </a:lnTo>
                  <a:lnTo>
                    <a:pt x="47211" y="57127"/>
                  </a:lnTo>
                  <a:lnTo>
                    <a:pt x="46483" y="57483"/>
                  </a:lnTo>
                  <a:lnTo>
                    <a:pt x="45855" y="58022"/>
                  </a:lnTo>
                  <a:lnTo>
                    <a:pt x="45127" y="58561"/>
                  </a:lnTo>
                  <a:lnTo>
                    <a:pt x="44505" y="59283"/>
                  </a:lnTo>
                  <a:lnTo>
                    <a:pt x="42633" y="60900"/>
                  </a:lnTo>
                  <a:lnTo>
                    <a:pt x="42116" y="61616"/>
                  </a:lnTo>
                  <a:lnTo>
                    <a:pt x="41594" y="62155"/>
                  </a:lnTo>
                  <a:lnTo>
                    <a:pt x="40972" y="62872"/>
                  </a:lnTo>
                  <a:lnTo>
                    <a:pt x="40555" y="63594"/>
                  </a:lnTo>
                  <a:lnTo>
                    <a:pt x="40033" y="64133"/>
                  </a:lnTo>
                  <a:lnTo>
                    <a:pt x="39516" y="64850"/>
                  </a:lnTo>
                  <a:lnTo>
                    <a:pt x="37433" y="68444"/>
                  </a:lnTo>
                  <a:lnTo>
                    <a:pt x="37122" y="69161"/>
                  </a:lnTo>
                  <a:lnTo>
                    <a:pt x="36705" y="69877"/>
                  </a:lnTo>
                  <a:lnTo>
                    <a:pt x="35461" y="72755"/>
                  </a:lnTo>
                  <a:lnTo>
                    <a:pt x="35250" y="73472"/>
                  </a:lnTo>
                  <a:lnTo>
                    <a:pt x="34938" y="74188"/>
                  </a:lnTo>
                  <a:lnTo>
                    <a:pt x="34733" y="74727"/>
                  </a:lnTo>
                  <a:lnTo>
                    <a:pt x="34522" y="75450"/>
                  </a:lnTo>
                  <a:lnTo>
                    <a:pt x="34211" y="76166"/>
                  </a:lnTo>
                  <a:lnTo>
                    <a:pt x="34005" y="76705"/>
                  </a:lnTo>
                  <a:lnTo>
                    <a:pt x="33900" y="77427"/>
                  </a:lnTo>
                  <a:lnTo>
                    <a:pt x="33688" y="77966"/>
                  </a:lnTo>
                  <a:lnTo>
                    <a:pt x="33483" y="78683"/>
                  </a:lnTo>
                  <a:lnTo>
                    <a:pt x="33277" y="79761"/>
                  </a:lnTo>
                  <a:lnTo>
                    <a:pt x="33066" y="80300"/>
                  </a:lnTo>
                  <a:lnTo>
                    <a:pt x="32861" y="81377"/>
                  </a:lnTo>
                  <a:lnTo>
                    <a:pt x="32650" y="82094"/>
                  </a:lnTo>
                  <a:lnTo>
                    <a:pt x="32650" y="82455"/>
                  </a:lnTo>
                  <a:lnTo>
                    <a:pt x="32550" y="82633"/>
                  </a:lnTo>
                  <a:lnTo>
                    <a:pt x="32444" y="82994"/>
                  </a:lnTo>
                  <a:lnTo>
                    <a:pt x="32444" y="83172"/>
                  </a:lnTo>
                  <a:lnTo>
                    <a:pt x="32338" y="83355"/>
                  </a:lnTo>
                  <a:lnTo>
                    <a:pt x="32338" y="83711"/>
                  </a:lnTo>
                  <a:lnTo>
                    <a:pt x="32233" y="83711"/>
                  </a:lnTo>
                  <a:lnTo>
                    <a:pt x="32027" y="83355"/>
                  </a:lnTo>
                  <a:lnTo>
                    <a:pt x="31822" y="83172"/>
                  </a:lnTo>
                  <a:lnTo>
                    <a:pt x="31505" y="82816"/>
                  </a:lnTo>
                  <a:lnTo>
                    <a:pt x="30677" y="82094"/>
                  </a:lnTo>
                  <a:lnTo>
                    <a:pt x="29633" y="81016"/>
                  </a:lnTo>
                  <a:lnTo>
                    <a:pt x="29011" y="80477"/>
                  </a:lnTo>
                  <a:lnTo>
                    <a:pt x="28283" y="79761"/>
                  </a:lnTo>
                  <a:lnTo>
                    <a:pt x="27450" y="79044"/>
                  </a:lnTo>
                  <a:lnTo>
                    <a:pt x="25788" y="77244"/>
                  </a:lnTo>
                  <a:lnTo>
                    <a:pt x="23711" y="75450"/>
                  </a:lnTo>
                  <a:lnTo>
                    <a:pt x="22772" y="74372"/>
                  </a:lnTo>
                  <a:lnTo>
                    <a:pt x="21733" y="73472"/>
                  </a:lnTo>
                  <a:lnTo>
                    <a:pt x="20900" y="72572"/>
                  </a:lnTo>
                  <a:lnTo>
                    <a:pt x="19966" y="71677"/>
                  </a:lnTo>
                  <a:lnTo>
                    <a:pt x="18511" y="70238"/>
                  </a:lnTo>
                  <a:lnTo>
                    <a:pt x="17883" y="69700"/>
                  </a:lnTo>
                  <a:lnTo>
                    <a:pt x="16844" y="68622"/>
                  </a:lnTo>
                  <a:lnTo>
                    <a:pt x="16011" y="67905"/>
                  </a:lnTo>
                  <a:lnTo>
                    <a:pt x="15700" y="67544"/>
                  </a:lnTo>
                  <a:lnTo>
                    <a:pt x="15283" y="67183"/>
                  </a:lnTo>
                  <a:lnTo>
                    <a:pt x="15183" y="67005"/>
                  </a:lnTo>
                  <a:lnTo>
                    <a:pt x="15183" y="67183"/>
                  </a:lnTo>
                  <a:lnTo>
                    <a:pt x="15077" y="67183"/>
                  </a:lnTo>
                  <a:lnTo>
                    <a:pt x="14972" y="67366"/>
                  </a:lnTo>
                  <a:lnTo>
                    <a:pt x="14766" y="67544"/>
                  </a:lnTo>
                  <a:lnTo>
                    <a:pt x="14455" y="67722"/>
                  </a:lnTo>
                  <a:lnTo>
                    <a:pt x="14144" y="68083"/>
                  </a:lnTo>
                  <a:lnTo>
                    <a:pt x="13727" y="68444"/>
                  </a:lnTo>
                  <a:lnTo>
                    <a:pt x="13311" y="68983"/>
                  </a:lnTo>
                  <a:lnTo>
                    <a:pt x="12788" y="69338"/>
                  </a:lnTo>
                  <a:lnTo>
                    <a:pt x="12272" y="70061"/>
                  </a:lnTo>
                  <a:lnTo>
                    <a:pt x="11644" y="70600"/>
                  </a:lnTo>
                  <a:lnTo>
                    <a:pt x="10188" y="72033"/>
                  </a:lnTo>
                  <a:lnTo>
                    <a:pt x="9361" y="72755"/>
                  </a:lnTo>
                  <a:lnTo>
                    <a:pt x="8527" y="73650"/>
                  </a:lnTo>
                  <a:lnTo>
                    <a:pt x="6655" y="75450"/>
                  </a:lnTo>
                  <a:lnTo>
                    <a:pt x="5822" y="76350"/>
                  </a:lnTo>
                  <a:lnTo>
                    <a:pt x="4988" y="77066"/>
                  </a:lnTo>
                  <a:lnTo>
                    <a:pt x="3533" y="78505"/>
                  </a:lnTo>
                  <a:lnTo>
                    <a:pt x="2911" y="79044"/>
                  </a:lnTo>
                  <a:lnTo>
                    <a:pt x="1872" y="80122"/>
                  </a:lnTo>
                  <a:lnTo>
                    <a:pt x="1038" y="80838"/>
                  </a:lnTo>
                  <a:lnTo>
                    <a:pt x="416" y="81555"/>
                  </a:lnTo>
                  <a:lnTo>
                    <a:pt x="205" y="81738"/>
                  </a:lnTo>
                  <a:lnTo>
                    <a:pt x="105" y="81916"/>
                  </a:lnTo>
                  <a:lnTo>
                    <a:pt x="0" y="81916"/>
                  </a:lnTo>
                  <a:lnTo>
                    <a:pt x="0" y="81200"/>
                  </a:lnTo>
                  <a:lnTo>
                    <a:pt x="105" y="80838"/>
                  </a:lnTo>
                  <a:lnTo>
                    <a:pt x="105" y="80300"/>
                  </a:lnTo>
                  <a:lnTo>
                    <a:pt x="205" y="79761"/>
                  </a:lnTo>
                  <a:lnTo>
                    <a:pt x="205" y="79400"/>
                  </a:lnTo>
                  <a:lnTo>
                    <a:pt x="311" y="78861"/>
                  </a:lnTo>
                  <a:lnTo>
                    <a:pt x="311" y="78322"/>
                  </a:lnTo>
                  <a:lnTo>
                    <a:pt x="416" y="77783"/>
                  </a:lnTo>
                  <a:lnTo>
                    <a:pt x="416" y="77244"/>
                  </a:lnTo>
                  <a:lnTo>
                    <a:pt x="727" y="75088"/>
                  </a:lnTo>
                  <a:lnTo>
                    <a:pt x="833" y="74188"/>
                  </a:lnTo>
                  <a:lnTo>
                    <a:pt x="933" y="73472"/>
                  </a:lnTo>
                  <a:lnTo>
                    <a:pt x="1144" y="71677"/>
                  </a:lnTo>
                  <a:lnTo>
                    <a:pt x="1350" y="70777"/>
                  </a:lnTo>
                  <a:lnTo>
                    <a:pt x="1561" y="69700"/>
                  </a:lnTo>
                  <a:lnTo>
                    <a:pt x="1661" y="68622"/>
                  </a:lnTo>
                  <a:lnTo>
                    <a:pt x="1872" y="67722"/>
                  </a:lnTo>
                  <a:lnTo>
                    <a:pt x="2183" y="66466"/>
                  </a:lnTo>
                  <a:lnTo>
                    <a:pt x="2394" y="65388"/>
                  </a:lnTo>
                  <a:lnTo>
                    <a:pt x="2600" y="64133"/>
                  </a:lnTo>
                  <a:lnTo>
                    <a:pt x="2911" y="62872"/>
                  </a:lnTo>
                  <a:lnTo>
                    <a:pt x="3122" y="61616"/>
                  </a:lnTo>
                  <a:lnTo>
                    <a:pt x="3744" y="59100"/>
                  </a:lnTo>
                  <a:lnTo>
                    <a:pt x="4055" y="57666"/>
                  </a:lnTo>
                  <a:lnTo>
                    <a:pt x="4472" y="56227"/>
                  </a:lnTo>
                  <a:lnTo>
                    <a:pt x="4783" y="54972"/>
                  </a:lnTo>
                  <a:lnTo>
                    <a:pt x="5200" y="53533"/>
                  </a:lnTo>
                  <a:lnTo>
                    <a:pt x="5716" y="52094"/>
                  </a:lnTo>
                  <a:lnTo>
                    <a:pt x="6133" y="50661"/>
                  </a:lnTo>
                  <a:lnTo>
                    <a:pt x="7694" y="46350"/>
                  </a:lnTo>
                  <a:lnTo>
                    <a:pt x="8316" y="44727"/>
                  </a:lnTo>
                  <a:lnTo>
                    <a:pt x="8838" y="43294"/>
                  </a:lnTo>
                  <a:lnTo>
                    <a:pt x="9461" y="41677"/>
                  </a:lnTo>
                  <a:lnTo>
                    <a:pt x="10088" y="40238"/>
                  </a:lnTo>
                  <a:lnTo>
                    <a:pt x="11544" y="37005"/>
                  </a:lnTo>
                  <a:lnTo>
                    <a:pt x="12272" y="35566"/>
                  </a:lnTo>
                  <a:lnTo>
                    <a:pt x="13000" y="33950"/>
                  </a:lnTo>
                  <a:lnTo>
                    <a:pt x="13727" y="32516"/>
                  </a:lnTo>
                  <a:lnTo>
                    <a:pt x="14555" y="30900"/>
                  </a:lnTo>
                  <a:lnTo>
                    <a:pt x="15283" y="29461"/>
                  </a:lnTo>
                  <a:lnTo>
                    <a:pt x="16950" y="26588"/>
                  </a:lnTo>
                  <a:lnTo>
                    <a:pt x="17883" y="25327"/>
                  </a:lnTo>
                  <a:lnTo>
                    <a:pt x="18716" y="23894"/>
                  </a:lnTo>
                  <a:lnTo>
                    <a:pt x="19655" y="22633"/>
                  </a:lnTo>
                  <a:lnTo>
                    <a:pt x="20588" y="21200"/>
                  </a:lnTo>
                  <a:lnTo>
                    <a:pt x="21527" y="19938"/>
                  </a:lnTo>
                  <a:lnTo>
                    <a:pt x="22566" y="18683"/>
                  </a:lnTo>
                  <a:lnTo>
                    <a:pt x="23500" y="17427"/>
                  </a:lnTo>
                  <a:lnTo>
                    <a:pt x="24538" y="16350"/>
                  </a:lnTo>
                  <a:lnTo>
                    <a:pt x="25583" y="15088"/>
                  </a:lnTo>
                  <a:lnTo>
                    <a:pt x="26622" y="14011"/>
                  </a:lnTo>
                  <a:lnTo>
                    <a:pt x="27766" y="12933"/>
                  </a:lnTo>
                  <a:lnTo>
                    <a:pt x="28805" y="11855"/>
                  </a:lnTo>
                  <a:lnTo>
                    <a:pt x="29950" y="10777"/>
                  </a:lnTo>
                  <a:lnTo>
                    <a:pt x="31094" y="9877"/>
                  </a:lnTo>
                  <a:lnTo>
                    <a:pt x="32233" y="8800"/>
                  </a:lnTo>
                  <a:lnTo>
                    <a:pt x="33377" y="7905"/>
                  </a:lnTo>
                  <a:lnTo>
                    <a:pt x="34627" y="7183"/>
                  </a:lnTo>
                  <a:lnTo>
                    <a:pt x="35877" y="6288"/>
                  </a:lnTo>
                  <a:lnTo>
                    <a:pt x="39616" y="4133"/>
                  </a:lnTo>
                  <a:lnTo>
                    <a:pt x="40972" y="3411"/>
                  </a:lnTo>
                  <a:lnTo>
                    <a:pt x="42216" y="2872"/>
                  </a:lnTo>
                  <a:lnTo>
                    <a:pt x="44922" y="1794"/>
                  </a:lnTo>
                  <a:lnTo>
                    <a:pt x="46377" y="1255"/>
                  </a:lnTo>
                  <a:lnTo>
                    <a:pt x="47727" y="900"/>
                  </a:lnTo>
                  <a:lnTo>
                    <a:pt x="49083" y="716"/>
                  </a:lnTo>
                  <a:lnTo>
                    <a:pt x="50538" y="361"/>
                  </a:lnTo>
                  <a:lnTo>
                    <a:pt x="53450" y="0"/>
                  </a:lnTo>
                  <a:lnTo>
                    <a:pt x="56361" y="0"/>
                  </a:lnTo>
                  <a:lnTo>
                    <a:pt x="59272" y="361"/>
                  </a:lnTo>
                  <a:lnTo>
                    <a:pt x="60833" y="538"/>
                  </a:lnTo>
                  <a:lnTo>
                    <a:pt x="62288" y="900"/>
                  </a:lnTo>
                  <a:lnTo>
                    <a:pt x="65405" y="1616"/>
                  </a:lnTo>
                  <a:lnTo>
                    <a:pt x="68527" y="2694"/>
                  </a:lnTo>
                  <a:lnTo>
                    <a:pt x="69983" y="3411"/>
                  </a:lnTo>
                  <a:lnTo>
                    <a:pt x="73100" y="4850"/>
                  </a:lnTo>
                  <a:lnTo>
                    <a:pt x="76011" y="6644"/>
                  </a:lnTo>
                  <a:lnTo>
                    <a:pt x="77472" y="7722"/>
                  </a:lnTo>
                  <a:lnTo>
                    <a:pt x="78927" y="8622"/>
                  </a:lnTo>
                  <a:lnTo>
                    <a:pt x="80383" y="9877"/>
                  </a:lnTo>
                  <a:lnTo>
                    <a:pt x="81733" y="10955"/>
                  </a:lnTo>
                  <a:lnTo>
                    <a:pt x="83083" y="12216"/>
                  </a:lnTo>
                  <a:lnTo>
                    <a:pt x="84438" y="13650"/>
                  </a:lnTo>
                  <a:lnTo>
                    <a:pt x="85788" y="14911"/>
                  </a:lnTo>
                  <a:lnTo>
                    <a:pt x="87138" y="16527"/>
                  </a:lnTo>
                  <a:lnTo>
                    <a:pt x="88388" y="17966"/>
                  </a:lnTo>
                  <a:lnTo>
                    <a:pt x="89738" y="19583"/>
                  </a:lnTo>
                  <a:lnTo>
                    <a:pt x="90988" y="21200"/>
                  </a:lnTo>
                  <a:lnTo>
                    <a:pt x="92133" y="22994"/>
                  </a:lnTo>
                  <a:lnTo>
                    <a:pt x="93377" y="24611"/>
                  </a:lnTo>
                  <a:lnTo>
                    <a:pt x="94522" y="26405"/>
                  </a:lnTo>
                  <a:lnTo>
                    <a:pt x="95561" y="28205"/>
                  </a:lnTo>
                  <a:lnTo>
                    <a:pt x="96705" y="30000"/>
                  </a:lnTo>
                  <a:lnTo>
                    <a:pt x="97744" y="31977"/>
                  </a:lnTo>
                  <a:lnTo>
                    <a:pt x="98683" y="33772"/>
                  </a:lnTo>
                  <a:lnTo>
                    <a:pt x="99616" y="35750"/>
                  </a:lnTo>
                  <a:lnTo>
                    <a:pt x="100555" y="37544"/>
                  </a:lnTo>
                  <a:lnTo>
                    <a:pt x="101488" y="39522"/>
                  </a:lnTo>
                  <a:lnTo>
                    <a:pt x="103155" y="43472"/>
                  </a:lnTo>
                  <a:lnTo>
                    <a:pt x="103883" y="45627"/>
                  </a:lnTo>
                  <a:lnTo>
                    <a:pt x="104611" y="47605"/>
                  </a:lnTo>
                  <a:lnTo>
                    <a:pt x="105338" y="49761"/>
                  </a:lnTo>
                  <a:lnTo>
                    <a:pt x="105961" y="51738"/>
                  </a:lnTo>
                  <a:lnTo>
                    <a:pt x="107211" y="56050"/>
                  </a:lnTo>
                  <a:lnTo>
                    <a:pt x="107727" y="58022"/>
                  </a:lnTo>
                  <a:lnTo>
                    <a:pt x="108250" y="60177"/>
                  </a:lnTo>
                  <a:lnTo>
                    <a:pt x="108666" y="62155"/>
                  </a:lnTo>
                  <a:lnTo>
                    <a:pt x="109183" y="64133"/>
                  </a:lnTo>
                  <a:lnTo>
                    <a:pt x="109600" y="66105"/>
                  </a:lnTo>
                  <a:lnTo>
                    <a:pt x="109911" y="68083"/>
                  </a:lnTo>
                  <a:lnTo>
                    <a:pt x="110327" y="69877"/>
                  </a:lnTo>
                  <a:lnTo>
                    <a:pt x="110538" y="71855"/>
                  </a:lnTo>
                  <a:lnTo>
                    <a:pt x="110850" y="73650"/>
                  </a:lnTo>
                  <a:lnTo>
                    <a:pt x="111055" y="75627"/>
                  </a:lnTo>
                  <a:lnTo>
                    <a:pt x="111472" y="79222"/>
                  </a:lnTo>
                  <a:lnTo>
                    <a:pt x="111683" y="82816"/>
                  </a:lnTo>
                  <a:lnTo>
                    <a:pt x="111888" y="86050"/>
                  </a:lnTo>
                  <a:lnTo>
                    <a:pt x="111888" y="87483"/>
                  </a:lnTo>
                  <a:lnTo>
                    <a:pt x="111994" y="88922"/>
                  </a:lnTo>
                  <a:lnTo>
                    <a:pt x="112094" y="90177"/>
                  </a:lnTo>
                  <a:lnTo>
                    <a:pt x="112094" y="91255"/>
                  </a:lnTo>
                  <a:lnTo>
                    <a:pt x="112200" y="92333"/>
                  </a:lnTo>
                  <a:lnTo>
                    <a:pt x="112200" y="93950"/>
                  </a:lnTo>
                  <a:lnTo>
                    <a:pt x="112305" y="94672"/>
                  </a:lnTo>
                  <a:lnTo>
                    <a:pt x="112305" y="96466"/>
                  </a:lnTo>
                  <a:lnTo>
                    <a:pt x="112411" y="96644"/>
                  </a:lnTo>
                  <a:close/>
                </a:path>
              </a:pathLst>
            </a:custGeom>
            <a:solidFill>
              <a:srgbClr val="F4B4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45" name="Google Shape;1345;p145"/>
            <p:cNvSpPr/>
            <p:nvPr/>
          </p:nvSpPr>
          <p:spPr>
            <a:xfrm>
              <a:off x="0" y="1179992"/>
              <a:ext cx="3298500" cy="1890300"/>
            </a:xfrm>
            <a:custGeom>
              <a:rect b="b" l="l" r="r" t="t"/>
              <a:pathLst>
                <a:path extrusionOk="0" h="120000" w="120000">
                  <a:moveTo>
                    <a:pt x="40105" y="31616"/>
                  </a:moveTo>
                  <a:lnTo>
                    <a:pt x="40105" y="30538"/>
                  </a:lnTo>
                  <a:lnTo>
                    <a:pt x="39894" y="28744"/>
                  </a:lnTo>
                  <a:lnTo>
                    <a:pt x="39894" y="28022"/>
                  </a:lnTo>
                  <a:lnTo>
                    <a:pt x="39794" y="27305"/>
                  </a:lnTo>
                  <a:lnTo>
                    <a:pt x="39794" y="26050"/>
                  </a:lnTo>
                  <a:lnTo>
                    <a:pt x="39688" y="25511"/>
                  </a:lnTo>
                  <a:lnTo>
                    <a:pt x="39688" y="24611"/>
                  </a:lnTo>
                  <a:lnTo>
                    <a:pt x="39583" y="24250"/>
                  </a:lnTo>
                  <a:lnTo>
                    <a:pt x="39583" y="23355"/>
                  </a:lnTo>
                  <a:lnTo>
                    <a:pt x="47355" y="23355"/>
                  </a:lnTo>
                  <a:lnTo>
                    <a:pt x="47255" y="23172"/>
                  </a:lnTo>
                  <a:lnTo>
                    <a:pt x="46944" y="22994"/>
                  </a:lnTo>
                  <a:lnTo>
                    <a:pt x="46633" y="22633"/>
                  </a:lnTo>
                  <a:lnTo>
                    <a:pt x="46216" y="22277"/>
                  </a:lnTo>
                  <a:lnTo>
                    <a:pt x="45183" y="21200"/>
                  </a:lnTo>
                  <a:lnTo>
                    <a:pt x="44455" y="20477"/>
                  </a:lnTo>
                  <a:lnTo>
                    <a:pt x="43627" y="19761"/>
                  </a:lnTo>
                  <a:lnTo>
                    <a:pt x="42800" y="18861"/>
                  </a:lnTo>
                  <a:lnTo>
                    <a:pt x="41761" y="17783"/>
                  </a:lnTo>
                  <a:lnTo>
                    <a:pt x="40727" y="16888"/>
                  </a:lnTo>
                  <a:lnTo>
                    <a:pt x="39583" y="15627"/>
                  </a:lnTo>
                  <a:lnTo>
                    <a:pt x="38344" y="14372"/>
                  </a:lnTo>
                  <a:lnTo>
                    <a:pt x="36994" y="13111"/>
                  </a:lnTo>
                  <a:lnTo>
                    <a:pt x="34094" y="10238"/>
                  </a:lnTo>
                  <a:lnTo>
                    <a:pt x="32744" y="8983"/>
                  </a:lnTo>
                  <a:lnTo>
                    <a:pt x="31500" y="7722"/>
                  </a:lnTo>
                  <a:lnTo>
                    <a:pt x="30361" y="6644"/>
                  </a:lnTo>
                  <a:lnTo>
                    <a:pt x="29327" y="5566"/>
                  </a:lnTo>
                  <a:lnTo>
                    <a:pt x="28394" y="4488"/>
                  </a:lnTo>
                  <a:lnTo>
                    <a:pt x="27461" y="3772"/>
                  </a:lnTo>
                  <a:lnTo>
                    <a:pt x="26733" y="2872"/>
                  </a:lnTo>
                  <a:lnTo>
                    <a:pt x="26011" y="2155"/>
                  </a:lnTo>
                  <a:lnTo>
                    <a:pt x="25388" y="1616"/>
                  </a:lnTo>
                  <a:lnTo>
                    <a:pt x="24872" y="1077"/>
                  </a:lnTo>
                  <a:lnTo>
                    <a:pt x="24455" y="716"/>
                  </a:lnTo>
                  <a:lnTo>
                    <a:pt x="24144" y="361"/>
                  </a:lnTo>
                  <a:lnTo>
                    <a:pt x="23938" y="177"/>
                  </a:lnTo>
                  <a:lnTo>
                    <a:pt x="23833" y="0"/>
                  </a:lnTo>
                  <a:lnTo>
                    <a:pt x="23733" y="0"/>
                  </a:lnTo>
                  <a:lnTo>
                    <a:pt x="23316" y="361"/>
                  </a:lnTo>
                  <a:lnTo>
                    <a:pt x="23005" y="716"/>
                  </a:lnTo>
                  <a:lnTo>
                    <a:pt x="22588" y="1077"/>
                  </a:lnTo>
                  <a:lnTo>
                    <a:pt x="22072" y="1616"/>
                  </a:lnTo>
                  <a:lnTo>
                    <a:pt x="21450" y="2155"/>
                  </a:lnTo>
                  <a:lnTo>
                    <a:pt x="20727" y="2872"/>
                  </a:lnTo>
                  <a:lnTo>
                    <a:pt x="20000" y="3772"/>
                  </a:lnTo>
                  <a:lnTo>
                    <a:pt x="19066" y="4488"/>
                  </a:lnTo>
                  <a:lnTo>
                    <a:pt x="18133" y="5566"/>
                  </a:lnTo>
                  <a:lnTo>
                    <a:pt x="17100" y="6644"/>
                  </a:lnTo>
                  <a:lnTo>
                    <a:pt x="15855" y="7722"/>
                  </a:lnTo>
                  <a:lnTo>
                    <a:pt x="14611" y="8983"/>
                  </a:lnTo>
                  <a:lnTo>
                    <a:pt x="13266" y="10238"/>
                  </a:lnTo>
                  <a:lnTo>
                    <a:pt x="11811" y="11677"/>
                  </a:lnTo>
                  <a:lnTo>
                    <a:pt x="10466" y="13111"/>
                  </a:lnTo>
                  <a:lnTo>
                    <a:pt x="7772" y="15627"/>
                  </a:lnTo>
                  <a:lnTo>
                    <a:pt x="6633" y="16888"/>
                  </a:lnTo>
                  <a:lnTo>
                    <a:pt x="5594" y="17783"/>
                  </a:lnTo>
                  <a:lnTo>
                    <a:pt x="4661" y="18861"/>
                  </a:lnTo>
                  <a:lnTo>
                    <a:pt x="3733" y="19761"/>
                  </a:lnTo>
                  <a:lnTo>
                    <a:pt x="2900" y="20477"/>
                  </a:lnTo>
                  <a:lnTo>
                    <a:pt x="2277" y="21200"/>
                  </a:lnTo>
                  <a:lnTo>
                    <a:pt x="1655" y="21738"/>
                  </a:lnTo>
                  <a:lnTo>
                    <a:pt x="1138" y="22277"/>
                  </a:lnTo>
                  <a:lnTo>
                    <a:pt x="727" y="22633"/>
                  </a:lnTo>
                  <a:lnTo>
                    <a:pt x="416" y="22994"/>
                  </a:lnTo>
                  <a:lnTo>
                    <a:pt x="0" y="23355"/>
                  </a:lnTo>
                  <a:lnTo>
                    <a:pt x="7877" y="23355"/>
                  </a:lnTo>
                  <a:lnTo>
                    <a:pt x="7877" y="24250"/>
                  </a:lnTo>
                  <a:lnTo>
                    <a:pt x="7977" y="24611"/>
                  </a:lnTo>
                  <a:lnTo>
                    <a:pt x="7977" y="26588"/>
                  </a:lnTo>
                  <a:lnTo>
                    <a:pt x="8083" y="27483"/>
                  </a:lnTo>
                  <a:lnTo>
                    <a:pt x="8083" y="29461"/>
                  </a:lnTo>
                  <a:lnTo>
                    <a:pt x="8188" y="30716"/>
                  </a:lnTo>
                  <a:lnTo>
                    <a:pt x="8188" y="31977"/>
                  </a:lnTo>
                  <a:lnTo>
                    <a:pt x="8288" y="33233"/>
                  </a:lnTo>
                  <a:lnTo>
                    <a:pt x="8288" y="34672"/>
                  </a:lnTo>
                  <a:lnTo>
                    <a:pt x="8500" y="37905"/>
                  </a:lnTo>
                  <a:lnTo>
                    <a:pt x="8600" y="39700"/>
                  </a:lnTo>
                  <a:lnTo>
                    <a:pt x="9222" y="45088"/>
                  </a:lnTo>
                  <a:lnTo>
                    <a:pt x="9844" y="49044"/>
                  </a:lnTo>
                  <a:lnTo>
                    <a:pt x="10261" y="51016"/>
                  </a:lnTo>
                  <a:lnTo>
                    <a:pt x="10672" y="53172"/>
                  </a:lnTo>
                  <a:lnTo>
                    <a:pt x="11711" y="57483"/>
                  </a:lnTo>
                  <a:lnTo>
                    <a:pt x="12227" y="59822"/>
                  </a:lnTo>
                  <a:lnTo>
                    <a:pt x="13472" y="64488"/>
                  </a:lnTo>
                  <a:lnTo>
                    <a:pt x="15650" y="72033"/>
                  </a:lnTo>
                  <a:lnTo>
                    <a:pt x="16477" y="74550"/>
                  </a:lnTo>
                  <a:lnTo>
                    <a:pt x="17305" y="76888"/>
                  </a:lnTo>
                  <a:lnTo>
                    <a:pt x="18238" y="79222"/>
                  </a:lnTo>
                  <a:lnTo>
                    <a:pt x="20311" y="83894"/>
                  </a:lnTo>
                  <a:lnTo>
                    <a:pt x="21344" y="86050"/>
                  </a:lnTo>
                  <a:lnTo>
                    <a:pt x="23627" y="90361"/>
                  </a:lnTo>
                  <a:lnTo>
                    <a:pt x="24872" y="92333"/>
                  </a:lnTo>
                  <a:lnTo>
                    <a:pt x="26116" y="94488"/>
                  </a:lnTo>
                  <a:lnTo>
                    <a:pt x="27461" y="96288"/>
                  </a:lnTo>
                  <a:lnTo>
                    <a:pt x="28805" y="98261"/>
                  </a:lnTo>
                  <a:lnTo>
                    <a:pt x="30261" y="100238"/>
                  </a:lnTo>
                  <a:lnTo>
                    <a:pt x="33161" y="103833"/>
                  </a:lnTo>
                  <a:lnTo>
                    <a:pt x="36266" y="107066"/>
                  </a:lnTo>
                  <a:lnTo>
                    <a:pt x="37927" y="108505"/>
                  </a:lnTo>
                  <a:lnTo>
                    <a:pt x="41038" y="111377"/>
                  </a:lnTo>
                  <a:lnTo>
                    <a:pt x="42694" y="112455"/>
                  </a:lnTo>
                  <a:lnTo>
                    <a:pt x="44250" y="113711"/>
                  </a:lnTo>
                  <a:lnTo>
                    <a:pt x="45905" y="114788"/>
                  </a:lnTo>
                  <a:lnTo>
                    <a:pt x="49222" y="116588"/>
                  </a:lnTo>
                  <a:lnTo>
                    <a:pt x="52538" y="118022"/>
                  </a:lnTo>
                  <a:lnTo>
                    <a:pt x="54300" y="118561"/>
                  </a:lnTo>
                  <a:lnTo>
                    <a:pt x="55961" y="118922"/>
                  </a:lnTo>
                  <a:lnTo>
                    <a:pt x="57722" y="119461"/>
                  </a:lnTo>
                  <a:lnTo>
                    <a:pt x="59483" y="119638"/>
                  </a:lnTo>
                  <a:lnTo>
                    <a:pt x="61138" y="119822"/>
                  </a:lnTo>
                  <a:lnTo>
                    <a:pt x="62900" y="120000"/>
                  </a:lnTo>
                  <a:lnTo>
                    <a:pt x="66322" y="120000"/>
                  </a:lnTo>
                  <a:lnTo>
                    <a:pt x="68083" y="119822"/>
                  </a:lnTo>
                  <a:lnTo>
                    <a:pt x="69738" y="119638"/>
                  </a:lnTo>
                  <a:lnTo>
                    <a:pt x="71400" y="119283"/>
                  </a:lnTo>
                  <a:lnTo>
                    <a:pt x="73161" y="118744"/>
                  </a:lnTo>
                  <a:lnTo>
                    <a:pt x="76477" y="117666"/>
                  </a:lnTo>
                  <a:lnTo>
                    <a:pt x="79794" y="116227"/>
                  </a:lnTo>
                  <a:lnTo>
                    <a:pt x="81450" y="115327"/>
                  </a:lnTo>
                  <a:lnTo>
                    <a:pt x="83111" y="114250"/>
                  </a:lnTo>
                  <a:lnTo>
                    <a:pt x="84766" y="113355"/>
                  </a:lnTo>
                  <a:lnTo>
                    <a:pt x="86322" y="112094"/>
                  </a:lnTo>
                  <a:lnTo>
                    <a:pt x="87977" y="110838"/>
                  </a:lnTo>
                  <a:lnTo>
                    <a:pt x="91088" y="108322"/>
                  </a:lnTo>
                  <a:lnTo>
                    <a:pt x="93988" y="105450"/>
                  </a:lnTo>
                  <a:lnTo>
                    <a:pt x="95438" y="103833"/>
                  </a:lnTo>
                  <a:lnTo>
                    <a:pt x="98133" y="100600"/>
                  </a:lnTo>
                  <a:lnTo>
                    <a:pt x="99483" y="98800"/>
                  </a:lnTo>
                  <a:lnTo>
                    <a:pt x="100727" y="97005"/>
                  </a:lnTo>
                  <a:lnTo>
                    <a:pt x="103211" y="93055"/>
                  </a:lnTo>
                  <a:lnTo>
                    <a:pt x="105494" y="89100"/>
                  </a:lnTo>
                  <a:lnTo>
                    <a:pt x="106633" y="86944"/>
                  </a:lnTo>
                  <a:lnTo>
                    <a:pt x="107666" y="84611"/>
                  </a:lnTo>
                  <a:lnTo>
                    <a:pt x="108705" y="82455"/>
                  </a:lnTo>
                  <a:lnTo>
                    <a:pt x="110572" y="78144"/>
                  </a:lnTo>
                  <a:lnTo>
                    <a:pt x="112227" y="73833"/>
                  </a:lnTo>
                  <a:lnTo>
                    <a:pt x="112955" y="71677"/>
                  </a:lnTo>
                  <a:lnTo>
                    <a:pt x="113677" y="69700"/>
                  </a:lnTo>
                  <a:lnTo>
                    <a:pt x="114405" y="67544"/>
                  </a:lnTo>
                  <a:lnTo>
                    <a:pt x="115027" y="65566"/>
                  </a:lnTo>
                  <a:lnTo>
                    <a:pt x="116577" y="59638"/>
                  </a:lnTo>
                  <a:lnTo>
                    <a:pt x="116994" y="57844"/>
                  </a:lnTo>
                  <a:lnTo>
                    <a:pt x="117411" y="55866"/>
                  </a:lnTo>
                  <a:lnTo>
                    <a:pt x="118033" y="52277"/>
                  </a:lnTo>
                  <a:lnTo>
                    <a:pt x="118238" y="50477"/>
                  </a:lnTo>
                  <a:lnTo>
                    <a:pt x="118655" y="47244"/>
                  </a:lnTo>
                  <a:lnTo>
                    <a:pt x="118861" y="45811"/>
                  </a:lnTo>
                  <a:lnTo>
                    <a:pt x="119066" y="44550"/>
                  </a:lnTo>
                  <a:lnTo>
                    <a:pt x="119272" y="43472"/>
                  </a:lnTo>
                  <a:lnTo>
                    <a:pt x="119483" y="41316"/>
                  </a:lnTo>
                  <a:lnTo>
                    <a:pt x="119583" y="40416"/>
                  </a:lnTo>
                  <a:lnTo>
                    <a:pt x="119688" y="39700"/>
                  </a:lnTo>
                  <a:lnTo>
                    <a:pt x="119894" y="38622"/>
                  </a:lnTo>
                  <a:lnTo>
                    <a:pt x="119894" y="38261"/>
                  </a:lnTo>
                  <a:lnTo>
                    <a:pt x="120000" y="37905"/>
                  </a:lnTo>
                  <a:lnTo>
                    <a:pt x="120000" y="37722"/>
                  </a:lnTo>
                  <a:lnTo>
                    <a:pt x="119894" y="37905"/>
                  </a:lnTo>
                  <a:lnTo>
                    <a:pt x="119794" y="37905"/>
                  </a:lnTo>
                  <a:lnTo>
                    <a:pt x="119583" y="38261"/>
                  </a:lnTo>
                  <a:lnTo>
                    <a:pt x="119272" y="38444"/>
                  </a:lnTo>
                  <a:lnTo>
                    <a:pt x="118961" y="38800"/>
                  </a:lnTo>
                  <a:lnTo>
                    <a:pt x="118550" y="39161"/>
                  </a:lnTo>
                  <a:lnTo>
                    <a:pt x="118133" y="39700"/>
                  </a:lnTo>
                  <a:lnTo>
                    <a:pt x="117616" y="40061"/>
                  </a:lnTo>
                  <a:lnTo>
                    <a:pt x="116994" y="40777"/>
                  </a:lnTo>
                  <a:lnTo>
                    <a:pt x="116372" y="41316"/>
                  </a:lnTo>
                  <a:lnTo>
                    <a:pt x="114922" y="42755"/>
                  </a:lnTo>
                  <a:lnTo>
                    <a:pt x="114094" y="43650"/>
                  </a:lnTo>
                  <a:lnTo>
                    <a:pt x="113266" y="44372"/>
                  </a:lnTo>
                  <a:lnTo>
                    <a:pt x="112333" y="45450"/>
                  </a:lnTo>
                  <a:lnTo>
                    <a:pt x="111400" y="46350"/>
                  </a:lnTo>
                  <a:lnTo>
                    <a:pt x="110466" y="47066"/>
                  </a:lnTo>
                  <a:lnTo>
                    <a:pt x="109738" y="47966"/>
                  </a:lnTo>
                  <a:lnTo>
                    <a:pt x="108911" y="48683"/>
                  </a:lnTo>
                  <a:lnTo>
                    <a:pt x="108288" y="49400"/>
                  </a:lnTo>
                  <a:lnTo>
                    <a:pt x="107666" y="49938"/>
                  </a:lnTo>
                  <a:lnTo>
                    <a:pt x="107044" y="50661"/>
                  </a:lnTo>
                  <a:lnTo>
                    <a:pt x="106527" y="51016"/>
                  </a:lnTo>
                  <a:lnTo>
                    <a:pt x="106116" y="51555"/>
                  </a:lnTo>
                  <a:lnTo>
                    <a:pt x="105700" y="51916"/>
                  </a:lnTo>
                  <a:lnTo>
                    <a:pt x="105388" y="52277"/>
                  </a:lnTo>
                  <a:lnTo>
                    <a:pt x="105077" y="52455"/>
                  </a:lnTo>
                  <a:lnTo>
                    <a:pt x="104872" y="52816"/>
                  </a:lnTo>
                  <a:lnTo>
                    <a:pt x="104766" y="52816"/>
                  </a:lnTo>
                  <a:lnTo>
                    <a:pt x="104661" y="52994"/>
                  </a:lnTo>
                  <a:lnTo>
                    <a:pt x="104561" y="52994"/>
                  </a:lnTo>
                  <a:lnTo>
                    <a:pt x="104350" y="52633"/>
                  </a:lnTo>
                  <a:lnTo>
                    <a:pt x="104038" y="52455"/>
                  </a:lnTo>
                  <a:lnTo>
                    <a:pt x="103422" y="51738"/>
                  </a:lnTo>
                  <a:lnTo>
                    <a:pt x="103005" y="51377"/>
                  </a:lnTo>
                  <a:lnTo>
                    <a:pt x="102488" y="50838"/>
                  </a:lnTo>
                  <a:lnTo>
                    <a:pt x="101244" y="49761"/>
                  </a:lnTo>
                  <a:lnTo>
                    <a:pt x="100622" y="49044"/>
                  </a:lnTo>
                  <a:lnTo>
                    <a:pt x="99794" y="48322"/>
                  </a:lnTo>
                  <a:lnTo>
                    <a:pt x="98133" y="46527"/>
                  </a:lnTo>
                  <a:lnTo>
                    <a:pt x="97100" y="45627"/>
                  </a:lnTo>
                  <a:lnTo>
                    <a:pt x="96061" y="44550"/>
                  </a:lnTo>
                  <a:lnTo>
                    <a:pt x="95027" y="43650"/>
                  </a:lnTo>
                  <a:lnTo>
                    <a:pt x="94094" y="42572"/>
                  </a:lnTo>
                  <a:lnTo>
                    <a:pt x="93161" y="41677"/>
                  </a:lnTo>
                  <a:lnTo>
                    <a:pt x="92333" y="40955"/>
                  </a:lnTo>
                  <a:lnTo>
                    <a:pt x="90883" y="39522"/>
                  </a:lnTo>
                  <a:lnTo>
                    <a:pt x="90261" y="38800"/>
                  </a:lnTo>
                  <a:lnTo>
                    <a:pt x="89738" y="38261"/>
                  </a:lnTo>
                  <a:lnTo>
                    <a:pt x="89222" y="37905"/>
                  </a:lnTo>
                  <a:lnTo>
                    <a:pt x="88805" y="37366"/>
                  </a:lnTo>
                  <a:lnTo>
                    <a:pt x="88394" y="37005"/>
                  </a:lnTo>
                  <a:lnTo>
                    <a:pt x="88083" y="36644"/>
                  </a:lnTo>
                  <a:lnTo>
                    <a:pt x="87666" y="36288"/>
                  </a:lnTo>
                  <a:lnTo>
                    <a:pt x="87566" y="36288"/>
                  </a:lnTo>
                  <a:lnTo>
                    <a:pt x="87461" y="36466"/>
                  </a:lnTo>
                  <a:lnTo>
                    <a:pt x="87461" y="36644"/>
                  </a:lnTo>
                  <a:lnTo>
                    <a:pt x="87044" y="38083"/>
                  </a:lnTo>
                  <a:lnTo>
                    <a:pt x="86838" y="39161"/>
                  </a:lnTo>
                  <a:lnTo>
                    <a:pt x="86633" y="39877"/>
                  </a:lnTo>
                  <a:lnTo>
                    <a:pt x="86527" y="40600"/>
                  </a:lnTo>
                  <a:lnTo>
                    <a:pt x="86116" y="42033"/>
                  </a:lnTo>
                  <a:lnTo>
                    <a:pt x="85700" y="43833"/>
                  </a:lnTo>
                  <a:lnTo>
                    <a:pt x="85388" y="44727"/>
                  </a:lnTo>
                  <a:lnTo>
                    <a:pt x="85183" y="45811"/>
                  </a:lnTo>
                  <a:lnTo>
                    <a:pt x="84766" y="46705"/>
                  </a:lnTo>
                  <a:lnTo>
                    <a:pt x="84455" y="47605"/>
                  </a:lnTo>
                  <a:lnTo>
                    <a:pt x="84038" y="48683"/>
                  </a:lnTo>
                  <a:lnTo>
                    <a:pt x="83627" y="49583"/>
                  </a:lnTo>
                  <a:lnTo>
                    <a:pt x="83111" y="50661"/>
                  </a:lnTo>
                  <a:lnTo>
                    <a:pt x="82588" y="51555"/>
                  </a:lnTo>
                  <a:lnTo>
                    <a:pt x="81966" y="52455"/>
                  </a:lnTo>
                  <a:lnTo>
                    <a:pt x="81450" y="53533"/>
                  </a:lnTo>
                  <a:lnTo>
                    <a:pt x="80727" y="54433"/>
                  </a:lnTo>
                  <a:lnTo>
                    <a:pt x="80105" y="55511"/>
                  </a:lnTo>
                  <a:lnTo>
                    <a:pt x="79377" y="56405"/>
                  </a:lnTo>
                  <a:lnTo>
                    <a:pt x="78655" y="57483"/>
                  </a:lnTo>
                  <a:lnTo>
                    <a:pt x="77822" y="58383"/>
                  </a:lnTo>
                  <a:lnTo>
                    <a:pt x="76994" y="59461"/>
                  </a:lnTo>
                  <a:lnTo>
                    <a:pt x="76166" y="60361"/>
                  </a:lnTo>
                  <a:lnTo>
                    <a:pt x="75233" y="61255"/>
                  </a:lnTo>
                  <a:lnTo>
                    <a:pt x="72433" y="63411"/>
                  </a:lnTo>
                  <a:lnTo>
                    <a:pt x="71500" y="63950"/>
                  </a:lnTo>
                  <a:lnTo>
                    <a:pt x="68394" y="65027"/>
                  </a:lnTo>
                  <a:lnTo>
                    <a:pt x="67355" y="65211"/>
                  </a:lnTo>
                  <a:lnTo>
                    <a:pt x="66216" y="65388"/>
                  </a:lnTo>
                  <a:lnTo>
                    <a:pt x="64038" y="65388"/>
                  </a:lnTo>
                  <a:lnTo>
                    <a:pt x="62900" y="65211"/>
                  </a:lnTo>
                  <a:lnTo>
                    <a:pt x="61655" y="65027"/>
                  </a:lnTo>
                  <a:lnTo>
                    <a:pt x="60516" y="64850"/>
                  </a:lnTo>
                  <a:lnTo>
                    <a:pt x="59272" y="64488"/>
                  </a:lnTo>
                  <a:lnTo>
                    <a:pt x="58133" y="63950"/>
                  </a:lnTo>
                  <a:lnTo>
                    <a:pt x="56994" y="63594"/>
                  </a:lnTo>
                  <a:lnTo>
                    <a:pt x="55961" y="63055"/>
                  </a:lnTo>
                  <a:lnTo>
                    <a:pt x="53883" y="61616"/>
                  </a:lnTo>
                  <a:lnTo>
                    <a:pt x="52955" y="60900"/>
                  </a:lnTo>
                  <a:lnTo>
                    <a:pt x="51916" y="60000"/>
                  </a:lnTo>
                  <a:lnTo>
                    <a:pt x="51088" y="59100"/>
                  </a:lnTo>
                  <a:lnTo>
                    <a:pt x="50155" y="58205"/>
                  </a:lnTo>
                  <a:lnTo>
                    <a:pt x="49327" y="57127"/>
                  </a:lnTo>
                  <a:lnTo>
                    <a:pt x="48600" y="56050"/>
                  </a:lnTo>
                  <a:lnTo>
                    <a:pt x="47772" y="54972"/>
                  </a:lnTo>
                  <a:lnTo>
                    <a:pt x="47044" y="53711"/>
                  </a:lnTo>
                  <a:lnTo>
                    <a:pt x="46422" y="52455"/>
                  </a:lnTo>
                  <a:lnTo>
                    <a:pt x="45700" y="51016"/>
                  </a:lnTo>
                  <a:lnTo>
                    <a:pt x="45183" y="49583"/>
                  </a:lnTo>
                  <a:lnTo>
                    <a:pt x="44561" y="48322"/>
                  </a:lnTo>
                  <a:lnTo>
                    <a:pt x="44038" y="46888"/>
                  </a:lnTo>
                  <a:lnTo>
                    <a:pt x="43005" y="44372"/>
                  </a:lnTo>
                  <a:lnTo>
                    <a:pt x="41761" y="40600"/>
                  </a:lnTo>
                  <a:lnTo>
                    <a:pt x="41138" y="38083"/>
                  </a:lnTo>
                  <a:lnTo>
                    <a:pt x="40311" y="33772"/>
                  </a:lnTo>
                  <a:lnTo>
                    <a:pt x="40105" y="31616"/>
                  </a:lnTo>
                  <a:close/>
                </a:path>
              </a:pathLst>
            </a:custGeom>
            <a:solidFill>
              <a:srgbClr val="4285F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grpSp>
      <p:grpSp>
        <p:nvGrpSpPr>
          <p:cNvPr id="1346" name="Google Shape;1346;p145"/>
          <p:cNvGrpSpPr/>
          <p:nvPr/>
        </p:nvGrpSpPr>
        <p:grpSpPr>
          <a:xfrm>
            <a:off x="3152353" y="2858522"/>
            <a:ext cx="1164861" cy="1186069"/>
            <a:chOff x="0" y="0"/>
            <a:chExt cx="3106297" cy="3162852"/>
          </a:xfrm>
        </p:grpSpPr>
        <p:sp>
          <p:nvSpPr>
            <p:cNvPr id="1347" name="Google Shape;1347;p145"/>
            <p:cNvSpPr/>
            <p:nvPr/>
          </p:nvSpPr>
          <p:spPr>
            <a:xfrm>
              <a:off x="349051" y="0"/>
              <a:ext cx="2717400" cy="1267800"/>
            </a:xfrm>
            <a:custGeom>
              <a:rect b="b" l="l" r="r" t="t"/>
              <a:pathLst>
                <a:path extrusionOk="0" h="120000" w="120000">
                  <a:moveTo>
                    <a:pt x="111872" y="90788"/>
                  </a:moveTo>
                  <a:lnTo>
                    <a:pt x="110838" y="94211"/>
                  </a:lnTo>
                  <a:lnTo>
                    <a:pt x="109933" y="97633"/>
                  </a:lnTo>
                  <a:lnTo>
                    <a:pt x="109033" y="100788"/>
                  </a:lnTo>
                  <a:lnTo>
                    <a:pt x="108255" y="103683"/>
                  </a:lnTo>
                  <a:lnTo>
                    <a:pt x="107483" y="106316"/>
                  </a:lnTo>
                  <a:lnTo>
                    <a:pt x="106838" y="108683"/>
                  </a:lnTo>
                  <a:lnTo>
                    <a:pt x="106194" y="110788"/>
                  </a:lnTo>
                  <a:lnTo>
                    <a:pt x="105161" y="114472"/>
                  </a:lnTo>
                  <a:lnTo>
                    <a:pt x="104772" y="115788"/>
                  </a:lnTo>
                  <a:lnTo>
                    <a:pt x="104516" y="117105"/>
                  </a:lnTo>
                  <a:lnTo>
                    <a:pt x="104127" y="118155"/>
                  </a:lnTo>
                  <a:lnTo>
                    <a:pt x="104000" y="118950"/>
                  </a:lnTo>
                  <a:lnTo>
                    <a:pt x="103744" y="119472"/>
                  </a:lnTo>
                  <a:lnTo>
                    <a:pt x="103744" y="120000"/>
                  </a:lnTo>
                  <a:lnTo>
                    <a:pt x="70450" y="120000"/>
                  </a:lnTo>
                  <a:lnTo>
                    <a:pt x="70583" y="119738"/>
                  </a:lnTo>
                  <a:lnTo>
                    <a:pt x="70838" y="119472"/>
                  </a:lnTo>
                  <a:lnTo>
                    <a:pt x="70966" y="119211"/>
                  </a:lnTo>
                  <a:lnTo>
                    <a:pt x="71744" y="118422"/>
                  </a:lnTo>
                  <a:lnTo>
                    <a:pt x="72127" y="117894"/>
                  </a:lnTo>
                  <a:lnTo>
                    <a:pt x="72516" y="117633"/>
                  </a:lnTo>
                  <a:lnTo>
                    <a:pt x="73288" y="116577"/>
                  </a:lnTo>
                  <a:lnTo>
                    <a:pt x="73805" y="116050"/>
                  </a:lnTo>
                  <a:lnTo>
                    <a:pt x="74194" y="115527"/>
                  </a:lnTo>
                  <a:lnTo>
                    <a:pt x="74838" y="114738"/>
                  </a:lnTo>
                  <a:lnTo>
                    <a:pt x="75872" y="113683"/>
                  </a:lnTo>
                  <a:lnTo>
                    <a:pt x="76255" y="113155"/>
                  </a:lnTo>
                  <a:lnTo>
                    <a:pt x="76772" y="112633"/>
                  </a:lnTo>
                  <a:lnTo>
                    <a:pt x="77161" y="112105"/>
                  </a:lnTo>
                  <a:lnTo>
                    <a:pt x="77416" y="111577"/>
                  </a:lnTo>
                  <a:lnTo>
                    <a:pt x="77805" y="111316"/>
                  </a:lnTo>
                  <a:lnTo>
                    <a:pt x="78066" y="111050"/>
                  </a:lnTo>
                  <a:lnTo>
                    <a:pt x="78322" y="110527"/>
                  </a:lnTo>
                  <a:lnTo>
                    <a:pt x="78583" y="110261"/>
                  </a:lnTo>
                  <a:lnTo>
                    <a:pt x="78711" y="110261"/>
                  </a:lnTo>
                  <a:lnTo>
                    <a:pt x="78966" y="110000"/>
                  </a:lnTo>
                  <a:lnTo>
                    <a:pt x="79094" y="109738"/>
                  </a:lnTo>
                  <a:lnTo>
                    <a:pt x="79227" y="109738"/>
                  </a:lnTo>
                  <a:lnTo>
                    <a:pt x="79227" y="109472"/>
                  </a:lnTo>
                  <a:lnTo>
                    <a:pt x="79094" y="109472"/>
                  </a:lnTo>
                  <a:lnTo>
                    <a:pt x="79094" y="109211"/>
                  </a:lnTo>
                  <a:lnTo>
                    <a:pt x="78966" y="109211"/>
                  </a:lnTo>
                  <a:lnTo>
                    <a:pt x="78838" y="108683"/>
                  </a:lnTo>
                  <a:lnTo>
                    <a:pt x="78711" y="108422"/>
                  </a:lnTo>
                  <a:lnTo>
                    <a:pt x="78450" y="107366"/>
                  </a:lnTo>
                  <a:lnTo>
                    <a:pt x="77933" y="106316"/>
                  </a:lnTo>
                  <a:lnTo>
                    <a:pt x="77161" y="103950"/>
                  </a:lnTo>
                  <a:lnTo>
                    <a:pt x="76772" y="102894"/>
                  </a:lnTo>
                  <a:lnTo>
                    <a:pt x="76516" y="102105"/>
                  </a:lnTo>
                  <a:lnTo>
                    <a:pt x="75355" y="98950"/>
                  </a:lnTo>
                  <a:lnTo>
                    <a:pt x="74322" y="96844"/>
                  </a:lnTo>
                  <a:lnTo>
                    <a:pt x="73933" y="95788"/>
                  </a:lnTo>
                  <a:lnTo>
                    <a:pt x="73416" y="94738"/>
                  </a:lnTo>
                  <a:lnTo>
                    <a:pt x="72772" y="93683"/>
                  </a:lnTo>
                  <a:lnTo>
                    <a:pt x="72255" y="92894"/>
                  </a:lnTo>
                  <a:lnTo>
                    <a:pt x="70966" y="90788"/>
                  </a:lnTo>
                  <a:lnTo>
                    <a:pt x="70322" y="90000"/>
                  </a:lnTo>
                  <a:lnTo>
                    <a:pt x="69677" y="88950"/>
                  </a:lnTo>
                  <a:lnTo>
                    <a:pt x="69033" y="88155"/>
                  </a:lnTo>
                  <a:lnTo>
                    <a:pt x="68255" y="87366"/>
                  </a:lnTo>
                  <a:lnTo>
                    <a:pt x="67483" y="86316"/>
                  </a:lnTo>
                  <a:lnTo>
                    <a:pt x="64388" y="83155"/>
                  </a:lnTo>
                  <a:lnTo>
                    <a:pt x="63483" y="82633"/>
                  </a:lnTo>
                  <a:lnTo>
                    <a:pt x="62711" y="81844"/>
                  </a:lnTo>
                  <a:lnTo>
                    <a:pt x="61805" y="81316"/>
                  </a:lnTo>
                  <a:lnTo>
                    <a:pt x="60905" y="81050"/>
                  </a:lnTo>
                  <a:lnTo>
                    <a:pt x="60127" y="80527"/>
                  </a:lnTo>
                  <a:lnTo>
                    <a:pt x="59227" y="80000"/>
                  </a:lnTo>
                  <a:lnTo>
                    <a:pt x="57416" y="79472"/>
                  </a:lnTo>
                  <a:lnTo>
                    <a:pt x="56516" y="79472"/>
                  </a:lnTo>
                  <a:lnTo>
                    <a:pt x="55483" y="79211"/>
                  </a:lnTo>
                  <a:lnTo>
                    <a:pt x="54583" y="79211"/>
                  </a:lnTo>
                  <a:lnTo>
                    <a:pt x="53677" y="78950"/>
                  </a:lnTo>
                  <a:lnTo>
                    <a:pt x="52644" y="79211"/>
                  </a:lnTo>
                  <a:lnTo>
                    <a:pt x="50711" y="79211"/>
                  </a:lnTo>
                  <a:lnTo>
                    <a:pt x="48000" y="80000"/>
                  </a:lnTo>
                  <a:lnTo>
                    <a:pt x="47227" y="80261"/>
                  </a:lnTo>
                  <a:lnTo>
                    <a:pt x="46322" y="80527"/>
                  </a:lnTo>
                  <a:lnTo>
                    <a:pt x="45550" y="80788"/>
                  </a:lnTo>
                  <a:lnTo>
                    <a:pt x="43227" y="82366"/>
                  </a:lnTo>
                  <a:lnTo>
                    <a:pt x="42583" y="82894"/>
                  </a:lnTo>
                  <a:lnTo>
                    <a:pt x="41805" y="83422"/>
                  </a:lnTo>
                  <a:lnTo>
                    <a:pt x="41161" y="84211"/>
                  </a:lnTo>
                  <a:lnTo>
                    <a:pt x="40516" y="84738"/>
                  </a:lnTo>
                  <a:lnTo>
                    <a:pt x="39227" y="86316"/>
                  </a:lnTo>
                  <a:lnTo>
                    <a:pt x="38711" y="86844"/>
                  </a:lnTo>
                  <a:lnTo>
                    <a:pt x="38194" y="87633"/>
                  </a:lnTo>
                  <a:lnTo>
                    <a:pt x="37677" y="88155"/>
                  </a:lnTo>
                  <a:lnTo>
                    <a:pt x="36516" y="89738"/>
                  </a:lnTo>
                  <a:lnTo>
                    <a:pt x="36127" y="90000"/>
                  </a:lnTo>
                  <a:lnTo>
                    <a:pt x="35872" y="90527"/>
                  </a:lnTo>
                  <a:lnTo>
                    <a:pt x="35611" y="90788"/>
                  </a:lnTo>
                  <a:lnTo>
                    <a:pt x="35483" y="91050"/>
                  </a:lnTo>
                  <a:lnTo>
                    <a:pt x="35227" y="91050"/>
                  </a:lnTo>
                  <a:lnTo>
                    <a:pt x="34966" y="91577"/>
                  </a:lnTo>
                  <a:lnTo>
                    <a:pt x="34838" y="91316"/>
                  </a:lnTo>
                  <a:lnTo>
                    <a:pt x="34194" y="88683"/>
                  </a:lnTo>
                  <a:lnTo>
                    <a:pt x="33805" y="87894"/>
                  </a:lnTo>
                  <a:lnTo>
                    <a:pt x="33550" y="86577"/>
                  </a:lnTo>
                  <a:lnTo>
                    <a:pt x="32772" y="83950"/>
                  </a:lnTo>
                  <a:lnTo>
                    <a:pt x="32255" y="82105"/>
                  </a:lnTo>
                  <a:lnTo>
                    <a:pt x="31744" y="80527"/>
                  </a:lnTo>
                  <a:lnTo>
                    <a:pt x="31227" y="78422"/>
                  </a:lnTo>
                  <a:lnTo>
                    <a:pt x="30583" y="76577"/>
                  </a:lnTo>
                  <a:lnTo>
                    <a:pt x="30066" y="74211"/>
                  </a:lnTo>
                  <a:lnTo>
                    <a:pt x="29288" y="71844"/>
                  </a:lnTo>
                  <a:lnTo>
                    <a:pt x="28000" y="67105"/>
                  </a:lnTo>
                  <a:lnTo>
                    <a:pt x="27355" y="65261"/>
                  </a:lnTo>
                  <a:lnTo>
                    <a:pt x="26838" y="63155"/>
                  </a:lnTo>
                  <a:lnTo>
                    <a:pt x="26322" y="61316"/>
                  </a:lnTo>
                  <a:lnTo>
                    <a:pt x="25933" y="59738"/>
                  </a:lnTo>
                  <a:lnTo>
                    <a:pt x="24772" y="55788"/>
                  </a:lnTo>
                  <a:lnTo>
                    <a:pt x="24516" y="55000"/>
                  </a:lnTo>
                  <a:lnTo>
                    <a:pt x="24255" y="53950"/>
                  </a:lnTo>
                  <a:lnTo>
                    <a:pt x="24000" y="53422"/>
                  </a:lnTo>
                  <a:lnTo>
                    <a:pt x="23744" y="52366"/>
                  </a:lnTo>
                  <a:lnTo>
                    <a:pt x="23744" y="52105"/>
                  </a:lnTo>
                  <a:lnTo>
                    <a:pt x="0" y="52105"/>
                  </a:lnTo>
                  <a:lnTo>
                    <a:pt x="1161" y="49738"/>
                  </a:lnTo>
                  <a:lnTo>
                    <a:pt x="1677" y="48155"/>
                  </a:lnTo>
                  <a:lnTo>
                    <a:pt x="2450" y="46577"/>
                  </a:lnTo>
                  <a:lnTo>
                    <a:pt x="3227" y="44472"/>
                  </a:lnTo>
                  <a:lnTo>
                    <a:pt x="3744" y="43422"/>
                  </a:lnTo>
                  <a:lnTo>
                    <a:pt x="4772" y="40788"/>
                  </a:lnTo>
                  <a:lnTo>
                    <a:pt x="6711" y="36844"/>
                  </a:lnTo>
                  <a:lnTo>
                    <a:pt x="9033" y="32894"/>
                  </a:lnTo>
                  <a:lnTo>
                    <a:pt x="9933" y="31577"/>
                  </a:lnTo>
                  <a:lnTo>
                    <a:pt x="10838" y="30000"/>
                  </a:lnTo>
                  <a:lnTo>
                    <a:pt x="11744" y="28683"/>
                  </a:lnTo>
                  <a:lnTo>
                    <a:pt x="12772" y="27105"/>
                  </a:lnTo>
                  <a:lnTo>
                    <a:pt x="13805" y="25788"/>
                  </a:lnTo>
                  <a:lnTo>
                    <a:pt x="18450" y="19472"/>
                  </a:lnTo>
                  <a:lnTo>
                    <a:pt x="19744" y="17894"/>
                  </a:lnTo>
                  <a:lnTo>
                    <a:pt x="21033" y="16577"/>
                  </a:lnTo>
                  <a:lnTo>
                    <a:pt x="22322" y="15000"/>
                  </a:lnTo>
                  <a:lnTo>
                    <a:pt x="23744" y="13683"/>
                  </a:lnTo>
                  <a:lnTo>
                    <a:pt x="25033" y="12366"/>
                  </a:lnTo>
                  <a:lnTo>
                    <a:pt x="26450" y="11050"/>
                  </a:lnTo>
                  <a:lnTo>
                    <a:pt x="30711" y="7894"/>
                  </a:lnTo>
                  <a:lnTo>
                    <a:pt x="32255" y="6844"/>
                  </a:lnTo>
                  <a:lnTo>
                    <a:pt x="33677" y="5788"/>
                  </a:lnTo>
                  <a:lnTo>
                    <a:pt x="38322" y="3422"/>
                  </a:lnTo>
                  <a:lnTo>
                    <a:pt x="40000" y="2633"/>
                  </a:lnTo>
                  <a:lnTo>
                    <a:pt x="41550" y="2105"/>
                  </a:lnTo>
                  <a:lnTo>
                    <a:pt x="43227" y="1316"/>
                  </a:lnTo>
                  <a:lnTo>
                    <a:pt x="44772" y="1050"/>
                  </a:lnTo>
                  <a:lnTo>
                    <a:pt x="46450" y="527"/>
                  </a:lnTo>
                  <a:lnTo>
                    <a:pt x="49805" y="0"/>
                  </a:lnTo>
                  <a:lnTo>
                    <a:pt x="56388" y="0"/>
                  </a:lnTo>
                  <a:lnTo>
                    <a:pt x="58066" y="261"/>
                  </a:lnTo>
                  <a:lnTo>
                    <a:pt x="59744" y="788"/>
                  </a:lnTo>
                  <a:lnTo>
                    <a:pt x="61550" y="1050"/>
                  </a:lnTo>
                  <a:lnTo>
                    <a:pt x="64905" y="2105"/>
                  </a:lnTo>
                  <a:lnTo>
                    <a:pt x="69933" y="4472"/>
                  </a:lnTo>
                  <a:lnTo>
                    <a:pt x="71611" y="5527"/>
                  </a:lnTo>
                  <a:lnTo>
                    <a:pt x="73288" y="6316"/>
                  </a:lnTo>
                  <a:lnTo>
                    <a:pt x="74966" y="7366"/>
                  </a:lnTo>
                  <a:lnTo>
                    <a:pt x="76516" y="8683"/>
                  </a:lnTo>
                  <a:lnTo>
                    <a:pt x="78066" y="9738"/>
                  </a:lnTo>
                  <a:lnTo>
                    <a:pt x="81161" y="12366"/>
                  </a:lnTo>
                  <a:lnTo>
                    <a:pt x="84000" y="15000"/>
                  </a:lnTo>
                  <a:lnTo>
                    <a:pt x="88255" y="19738"/>
                  </a:lnTo>
                  <a:lnTo>
                    <a:pt x="89550" y="21316"/>
                  </a:lnTo>
                  <a:lnTo>
                    <a:pt x="93416" y="26844"/>
                  </a:lnTo>
                  <a:lnTo>
                    <a:pt x="98066" y="34211"/>
                  </a:lnTo>
                  <a:lnTo>
                    <a:pt x="99094" y="36050"/>
                  </a:lnTo>
                  <a:lnTo>
                    <a:pt x="101033" y="40000"/>
                  </a:lnTo>
                  <a:lnTo>
                    <a:pt x="102066" y="41844"/>
                  </a:lnTo>
                  <a:lnTo>
                    <a:pt x="102838" y="43683"/>
                  </a:lnTo>
                  <a:lnTo>
                    <a:pt x="104644" y="47366"/>
                  </a:lnTo>
                  <a:lnTo>
                    <a:pt x="105416" y="49472"/>
                  </a:lnTo>
                  <a:lnTo>
                    <a:pt x="106066" y="51316"/>
                  </a:lnTo>
                  <a:lnTo>
                    <a:pt x="106838" y="53155"/>
                  </a:lnTo>
                  <a:lnTo>
                    <a:pt x="107483" y="55000"/>
                  </a:lnTo>
                  <a:lnTo>
                    <a:pt x="108127" y="57105"/>
                  </a:lnTo>
                  <a:lnTo>
                    <a:pt x="109677" y="61844"/>
                  </a:lnTo>
                  <a:lnTo>
                    <a:pt x="110194" y="63155"/>
                  </a:lnTo>
                  <a:lnTo>
                    <a:pt x="110583" y="64472"/>
                  </a:lnTo>
                  <a:lnTo>
                    <a:pt x="111355" y="66577"/>
                  </a:lnTo>
                  <a:lnTo>
                    <a:pt x="111611" y="67633"/>
                  </a:lnTo>
                  <a:lnTo>
                    <a:pt x="111872" y="68422"/>
                  </a:lnTo>
                  <a:lnTo>
                    <a:pt x="112127" y="68950"/>
                  </a:lnTo>
                  <a:lnTo>
                    <a:pt x="112388" y="70000"/>
                  </a:lnTo>
                  <a:lnTo>
                    <a:pt x="112644" y="70527"/>
                  </a:lnTo>
                  <a:lnTo>
                    <a:pt x="112772" y="70261"/>
                  </a:lnTo>
                  <a:lnTo>
                    <a:pt x="112905" y="70261"/>
                  </a:lnTo>
                  <a:lnTo>
                    <a:pt x="113288" y="69472"/>
                  </a:lnTo>
                  <a:lnTo>
                    <a:pt x="114322" y="68422"/>
                  </a:lnTo>
                  <a:lnTo>
                    <a:pt x="115094" y="67366"/>
                  </a:lnTo>
                  <a:lnTo>
                    <a:pt x="115483" y="67105"/>
                  </a:lnTo>
                  <a:lnTo>
                    <a:pt x="116255" y="66050"/>
                  </a:lnTo>
                  <a:lnTo>
                    <a:pt x="116772" y="65527"/>
                  </a:lnTo>
                  <a:lnTo>
                    <a:pt x="117933" y="63950"/>
                  </a:lnTo>
                  <a:lnTo>
                    <a:pt x="118194" y="63683"/>
                  </a:lnTo>
                  <a:lnTo>
                    <a:pt x="118583" y="63155"/>
                  </a:lnTo>
                  <a:lnTo>
                    <a:pt x="119094" y="62633"/>
                  </a:lnTo>
                  <a:lnTo>
                    <a:pt x="119227" y="62366"/>
                  </a:lnTo>
                  <a:lnTo>
                    <a:pt x="119483" y="62105"/>
                  </a:lnTo>
                  <a:lnTo>
                    <a:pt x="119611" y="61844"/>
                  </a:lnTo>
                  <a:lnTo>
                    <a:pt x="119744" y="61844"/>
                  </a:lnTo>
                  <a:lnTo>
                    <a:pt x="119872" y="61577"/>
                  </a:lnTo>
                  <a:lnTo>
                    <a:pt x="120000" y="61577"/>
                  </a:lnTo>
                  <a:lnTo>
                    <a:pt x="120000" y="61316"/>
                  </a:lnTo>
                  <a:lnTo>
                    <a:pt x="120000" y="61577"/>
                  </a:lnTo>
                  <a:lnTo>
                    <a:pt x="119872" y="61844"/>
                  </a:lnTo>
                  <a:lnTo>
                    <a:pt x="119744" y="62366"/>
                  </a:lnTo>
                  <a:lnTo>
                    <a:pt x="119483" y="63155"/>
                  </a:lnTo>
                  <a:lnTo>
                    <a:pt x="119227" y="64211"/>
                  </a:lnTo>
                  <a:lnTo>
                    <a:pt x="118838" y="65527"/>
                  </a:lnTo>
                  <a:lnTo>
                    <a:pt x="118450" y="67105"/>
                  </a:lnTo>
                  <a:lnTo>
                    <a:pt x="117933" y="68683"/>
                  </a:lnTo>
                  <a:lnTo>
                    <a:pt x="117416" y="70788"/>
                  </a:lnTo>
                  <a:lnTo>
                    <a:pt x="116772" y="72894"/>
                  </a:lnTo>
                  <a:lnTo>
                    <a:pt x="116127" y="75261"/>
                  </a:lnTo>
                  <a:lnTo>
                    <a:pt x="115355" y="77894"/>
                  </a:lnTo>
                  <a:lnTo>
                    <a:pt x="114583" y="80788"/>
                  </a:lnTo>
                  <a:lnTo>
                    <a:pt x="112772" y="87105"/>
                  </a:lnTo>
                  <a:lnTo>
                    <a:pt x="111872" y="90788"/>
                  </a:lnTo>
                  <a:close/>
                </a:path>
              </a:pathLst>
            </a:custGeom>
            <a:solidFill>
              <a:srgbClr val="F4B400"/>
            </a:solidFill>
            <a:ln cap="flat" cmpd="sng" w="25400">
              <a:solidFill>
                <a:srgbClr val="F4B4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48" name="Google Shape;1348;p145"/>
            <p:cNvSpPr/>
            <p:nvPr/>
          </p:nvSpPr>
          <p:spPr>
            <a:xfrm>
              <a:off x="1180297" y="943752"/>
              <a:ext cx="1926000" cy="2219100"/>
            </a:xfrm>
            <a:custGeom>
              <a:rect b="b" l="l" r="r" t="t"/>
              <a:pathLst>
                <a:path extrusionOk="0" h="120000" w="120000">
                  <a:moveTo>
                    <a:pt x="23488" y="52244"/>
                  </a:moveTo>
                  <a:lnTo>
                    <a:pt x="23305" y="52394"/>
                  </a:lnTo>
                  <a:lnTo>
                    <a:pt x="23305" y="52544"/>
                  </a:lnTo>
                  <a:lnTo>
                    <a:pt x="22944" y="52850"/>
                  </a:lnTo>
                  <a:lnTo>
                    <a:pt x="22761" y="53300"/>
                  </a:lnTo>
                  <a:lnTo>
                    <a:pt x="22216" y="53900"/>
                  </a:lnTo>
                  <a:lnTo>
                    <a:pt x="21850" y="54655"/>
                  </a:lnTo>
                  <a:lnTo>
                    <a:pt x="21122" y="55561"/>
                  </a:lnTo>
                  <a:lnTo>
                    <a:pt x="20577" y="56461"/>
                  </a:lnTo>
                  <a:lnTo>
                    <a:pt x="19666" y="57666"/>
                  </a:lnTo>
                  <a:lnTo>
                    <a:pt x="18938" y="58872"/>
                  </a:lnTo>
                  <a:lnTo>
                    <a:pt x="17844" y="60227"/>
                  </a:lnTo>
                  <a:lnTo>
                    <a:pt x="16933" y="61733"/>
                  </a:lnTo>
                  <a:lnTo>
                    <a:pt x="15661" y="63388"/>
                  </a:lnTo>
                  <a:lnTo>
                    <a:pt x="14566" y="65194"/>
                  </a:lnTo>
                  <a:lnTo>
                    <a:pt x="13111" y="67150"/>
                  </a:lnTo>
                  <a:lnTo>
                    <a:pt x="11655" y="69261"/>
                  </a:lnTo>
                  <a:lnTo>
                    <a:pt x="10377" y="71216"/>
                  </a:lnTo>
                  <a:lnTo>
                    <a:pt x="8922" y="73172"/>
                  </a:lnTo>
                  <a:lnTo>
                    <a:pt x="7827" y="74983"/>
                  </a:lnTo>
                  <a:lnTo>
                    <a:pt x="6555" y="76638"/>
                  </a:lnTo>
                  <a:lnTo>
                    <a:pt x="5644" y="78144"/>
                  </a:lnTo>
                  <a:lnTo>
                    <a:pt x="4550" y="79500"/>
                  </a:lnTo>
                  <a:lnTo>
                    <a:pt x="3822" y="80700"/>
                  </a:lnTo>
                  <a:lnTo>
                    <a:pt x="2911" y="81905"/>
                  </a:lnTo>
                  <a:lnTo>
                    <a:pt x="2366" y="82811"/>
                  </a:lnTo>
                  <a:lnTo>
                    <a:pt x="1638" y="83716"/>
                  </a:lnTo>
                  <a:lnTo>
                    <a:pt x="1272" y="84466"/>
                  </a:lnTo>
                  <a:lnTo>
                    <a:pt x="727" y="85066"/>
                  </a:lnTo>
                  <a:lnTo>
                    <a:pt x="544" y="85522"/>
                  </a:lnTo>
                  <a:lnTo>
                    <a:pt x="183" y="85822"/>
                  </a:lnTo>
                  <a:lnTo>
                    <a:pt x="0" y="86122"/>
                  </a:lnTo>
                  <a:lnTo>
                    <a:pt x="183" y="86122"/>
                  </a:lnTo>
                  <a:lnTo>
                    <a:pt x="183" y="86422"/>
                  </a:lnTo>
                  <a:lnTo>
                    <a:pt x="544" y="86727"/>
                  </a:lnTo>
                  <a:lnTo>
                    <a:pt x="727" y="87177"/>
                  </a:lnTo>
                  <a:lnTo>
                    <a:pt x="1272" y="87777"/>
                  </a:lnTo>
                  <a:lnTo>
                    <a:pt x="1638" y="88533"/>
                  </a:lnTo>
                  <a:lnTo>
                    <a:pt x="2366" y="89283"/>
                  </a:lnTo>
                  <a:lnTo>
                    <a:pt x="2911" y="90338"/>
                  </a:lnTo>
                  <a:lnTo>
                    <a:pt x="3822" y="91544"/>
                  </a:lnTo>
                  <a:lnTo>
                    <a:pt x="4550" y="92750"/>
                  </a:lnTo>
                  <a:lnTo>
                    <a:pt x="5644" y="94105"/>
                  </a:lnTo>
                  <a:lnTo>
                    <a:pt x="6555" y="95611"/>
                  </a:lnTo>
                  <a:lnTo>
                    <a:pt x="7827" y="97266"/>
                  </a:lnTo>
                  <a:lnTo>
                    <a:pt x="8922" y="99072"/>
                  </a:lnTo>
                  <a:lnTo>
                    <a:pt x="10377" y="101027"/>
                  </a:lnTo>
                  <a:lnTo>
                    <a:pt x="11655" y="102988"/>
                  </a:lnTo>
                  <a:lnTo>
                    <a:pt x="13111" y="105094"/>
                  </a:lnTo>
                  <a:lnTo>
                    <a:pt x="14566" y="107050"/>
                  </a:lnTo>
                  <a:lnTo>
                    <a:pt x="15661" y="108855"/>
                  </a:lnTo>
                  <a:lnTo>
                    <a:pt x="16933" y="110516"/>
                  </a:lnTo>
                  <a:lnTo>
                    <a:pt x="17844" y="112022"/>
                  </a:lnTo>
                  <a:lnTo>
                    <a:pt x="18938" y="113377"/>
                  </a:lnTo>
                  <a:lnTo>
                    <a:pt x="19666" y="114577"/>
                  </a:lnTo>
                  <a:lnTo>
                    <a:pt x="20577" y="115783"/>
                  </a:lnTo>
                  <a:lnTo>
                    <a:pt x="21122" y="116688"/>
                  </a:lnTo>
                  <a:lnTo>
                    <a:pt x="21850" y="117588"/>
                  </a:lnTo>
                  <a:lnTo>
                    <a:pt x="22216" y="118344"/>
                  </a:lnTo>
                  <a:lnTo>
                    <a:pt x="22761" y="118944"/>
                  </a:lnTo>
                  <a:lnTo>
                    <a:pt x="22944" y="119400"/>
                  </a:lnTo>
                  <a:lnTo>
                    <a:pt x="23305" y="119700"/>
                  </a:lnTo>
                  <a:lnTo>
                    <a:pt x="23305" y="119850"/>
                  </a:lnTo>
                  <a:lnTo>
                    <a:pt x="23488" y="120000"/>
                  </a:lnTo>
                  <a:lnTo>
                    <a:pt x="23488" y="109311"/>
                  </a:lnTo>
                  <a:lnTo>
                    <a:pt x="25127" y="109311"/>
                  </a:lnTo>
                  <a:lnTo>
                    <a:pt x="25677" y="109161"/>
                  </a:lnTo>
                  <a:lnTo>
                    <a:pt x="29500" y="109161"/>
                  </a:lnTo>
                  <a:lnTo>
                    <a:pt x="30411" y="109011"/>
                  </a:lnTo>
                  <a:lnTo>
                    <a:pt x="33688" y="109011"/>
                  </a:lnTo>
                  <a:lnTo>
                    <a:pt x="37511" y="108555"/>
                  </a:lnTo>
                  <a:lnTo>
                    <a:pt x="38966" y="108405"/>
                  </a:lnTo>
                  <a:lnTo>
                    <a:pt x="41883" y="107805"/>
                  </a:lnTo>
                  <a:lnTo>
                    <a:pt x="45161" y="107200"/>
                  </a:lnTo>
                  <a:lnTo>
                    <a:pt x="52444" y="105394"/>
                  </a:lnTo>
                  <a:lnTo>
                    <a:pt x="54444" y="104794"/>
                  </a:lnTo>
                  <a:lnTo>
                    <a:pt x="56450" y="104338"/>
                  </a:lnTo>
                  <a:lnTo>
                    <a:pt x="58633" y="103738"/>
                  </a:lnTo>
                  <a:lnTo>
                    <a:pt x="60816" y="102988"/>
                  </a:lnTo>
                  <a:lnTo>
                    <a:pt x="62822" y="102233"/>
                  </a:lnTo>
                  <a:lnTo>
                    <a:pt x="65005" y="101477"/>
                  </a:lnTo>
                  <a:lnTo>
                    <a:pt x="67011" y="100727"/>
                  </a:lnTo>
                  <a:lnTo>
                    <a:pt x="69194" y="99822"/>
                  </a:lnTo>
                  <a:lnTo>
                    <a:pt x="71200" y="98922"/>
                  </a:lnTo>
                  <a:lnTo>
                    <a:pt x="77205" y="95761"/>
                  </a:lnTo>
                  <a:lnTo>
                    <a:pt x="83216" y="92144"/>
                  </a:lnTo>
                  <a:lnTo>
                    <a:pt x="85222" y="90788"/>
                  </a:lnTo>
                  <a:lnTo>
                    <a:pt x="87038" y="89433"/>
                  </a:lnTo>
                  <a:lnTo>
                    <a:pt x="89044" y="87927"/>
                  </a:lnTo>
                  <a:lnTo>
                    <a:pt x="90866" y="86572"/>
                  </a:lnTo>
                  <a:lnTo>
                    <a:pt x="92683" y="84916"/>
                  </a:lnTo>
                  <a:lnTo>
                    <a:pt x="94505" y="83411"/>
                  </a:lnTo>
                  <a:lnTo>
                    <a:pt x="96327" y="81755"/>
                  </a:lnTo>
                  <a:lnTo>
                    <a:pt x="97966" y="80250"/>
                  </a:lnTo>
                  <a:lnTo>
                    <a:pt x="99605" y="78594"/>
                  </a:lnTo>
                  <a:lnTo>
                    <a:pt x="101244" y="76788"/>
                  </a:lnTo>
                  <a:lnTo>
                    <a:pt x="102700" y="75133"/>
                  </a:lnTo>
                  <a:lnTo>
                    <a:pt x="104155" y="73322"/>
                  </a:lnTo>
                  <a:lnTo>
                    <a:pt x="105433" y="71666"/>
                  </a:lnTo>
                  <a:lnTo>
                    <a:pt x="106705" y="69861"/>
                  </a:lnTo>
                  <a:lnTo>
                    <a:pt x="107983" y="67905"/>
                  </a:lnTo>
                  <a:lnTo>
                    <a:pt x="109072" y="66100"/>
                  </a:lnTo>
                  <a:lnTo>
                    <a:pt x="110350" y="64138"/>
                  </a:lnTo>
                  <a:lnTo>
                    <a:pt x="111261" y="62333"/>
                  </a:lnTo>
                  <a:lnTo>
                    <a:pt x="112350" y="60227"/>
                  </a:lnTo>
                  <a:lnTo>
                    <a:pt x="114172" y="56311"/>
                  </a:lnTo>
                  <a:lnTo>
                    <a:pt x="116355" y="50438"/>
                  </a:lnTo>
                  <a:lnTo>
                    <a:pt x="116905" y="48633"/>
                  </a:lnTo>
                  <a:lnTo>
                    <a:pt x="117633" y="46677"/>
                  </a:lnTo>
                  <a:lnTo>
                    <a:pt x="117994" y="44866"/>
                  </a:lnTo>
                  <a:lnTo>
                    <a:pt x="118544" y="43061"/>
                  </a:lnTo>
                  <a:lnTo>
                    <a:pt x="118905" y="41105"/>
                  </a:lnTo>
                  <a:lnTo>
                    <a:pt x="119272" y="39450"/>
                  </a:lnTo>
                  <a:lnTo>
                    <a:pt x="119455" y="37638"/>
                  </a:lnTo>
                  <a:lnTo>
                    <a:pt x="119816" y="35833"/>
                  </a:lnTo>
                  <a:lnTo>
                    <a:pt x="120000" y="34177"/>
                  </a:lnTo>
                  <a:lnTo>
                    <a:pt x="120000" y="27555"/>
                  </a:lnTo>
                  <a:lnTo>
                    <a:pt x="119816" y="25894"/>
                  </a:lnTo>
                  <a:lnTo>
                    <a:pt x="119816" y="24388"/>
                  </a:lnTo>
                  <a:lnTo>
                    <a:pt x="119633" y="22883"/>
                  </a:lnTo>
                  <a:lnTo>
                    <a:pt x="119455" y="21533"/>
                  </a:lnTo>
                  <a:lnTo>
                    <a:pt x="119455" y="20027"/>
                  </a:lnTo>
                  <a:lnTo>
                    <a:pt x="119272" y="18672"/>
                  </a:lnTo>
                  <a:lnTo>
                    <a:pt x="118905" y="17316"/>
                  </a:lnTo>
                  <a:lnTo>
                    <a:pt x="118727" y="16111"/>
                  </a:lnTo>
                  <a:lnTo>
                    <a:pt x="118544" y="14755"/>
                  </a:lnTo>
                  <a:lnTo>
                    <a:pt x="118177" y="13550"/>
                  </a:lnTo>
                  <a:lnTo>
                    <a:pt x="117994" y="12344"/>
                  </a:lnTo>
                  <a:lnTo>
                    <a:pt x="117633" y="11294"/>
                  </a:lnTo>
                  <a:lnTo>
                    <a:pt x="117266" y="10088"/>
                  </a:lnTo>
                  <a:lnTo>
                    <a:pt x="116905" y="9033"/>
                  </a:lnTo>
                  <a:lnTo>
                    <a:pt x="116538" y="8127"/>
                  </a:lnTo>
                  <a:lnTo>
                    <a:pt x="116177" y="7077"/>
                  </a:lnTo>
                  <a:lnTo>
                    <a:pt x="115450" y="5272"/>
                  </a:lnTo>
                  <a:lnTo>
                    <a:pt x="115266" y="4516"/>
                  </a:lnTo>
                  <a:lnTo>
                    <a:pt x="114900" y="3766"/>
                  </a:lnTo>
                  <a:lnTo>
                    <a:pt x="114538" y="2561"/>
                  </a:lnTo>
                  <a:lnTo>
                    <a:pt x="114355" y="2105"/>
                  </a:lnTo>
                  <a:lnTo>
                    <a:pt x="114172" y="1505"/>
                  </a:lnTo>
                  <a:lnTo>
                    <a:pt x="113988" y="1205"/>
                  </a:lnTo>
                  <a:lnTo>
                    <a:pt x="113811" y="755"/>
                  </a:lnTo>
                  <a:lnTo>
                    <a:pt x="113627" y="600"/>
                  </a:lnTo>
                  <a:lnTo>
                    <a:pt x="113627" y="150"/>
                  </a:lnTo>
                  <a:lnTo>
                    <a:pt x="113444" y="0"/>
                  </a:lnTo>
                  <a:lnTo>
                    <a:pt x="113444" y="150"/>
                  </a:lnTo>
                  <a:lnTo>
                    <a:pt x="113077" y="755"/>
                  </a:lnTo>
                  <a:lnTo>
                    <a:pt x="112350" y="1655"/>
                  </a:lnTo>
                  <a:lnTo>
                    <a:pt x="111988" y="2261"/>
                  </a:lnTo>
                  <a:lnTo>
                    <a:pt x="111438" y="2861"/>
                  </a:lnTo>
                  <a:lnTo>
                    <a:pt x="111077" y="3611"/>
                  </a:lnTo>
                  <a:lnTo>
                    <a:pt x="110350" y="4516"/>
                  </a:lnTo>
                  <a:lnTo>
                    <a:pt x="109800" y="5422"/>
                  </a:lnTo>
                  <a:lnTo>
                    <a:pt x="109072" y="6322"/>
                  </a:lnTo>
                  <a:lnTo>
                    <a:pt x="108344" y="7527"/>
                  </a:lnTo>
                  <a:lnTo>
                    <a:pt x="106527" y="9938"/>
                  </a:lnTo>
                  <a:lnTo>
                    <a:pt x="103794" y="14000"/>
                  </a:lnTo>
                  <a:lnTo>
                    <a:pt x="102883" y="15205"/>
                  </a:lnTo>
                  <a:lnTo>
                    <a:pt x="101427" y="17316"/>
                  </a:lnTo>
                  <a:lnTo>
                    <a:pt x="100700" y="18216"/>
                  </a:lnTo>
                  <a:lnTo>
                    <a:pt x="99605" y="19722"/>
                  </a:lnTo>
                  <a:lnTo>
                    <a:pt x="99238" y="20477"/>
                  </a:lnTo>
                  <a:lnTo>
                    <a:pt x="98694" y="21077"/>
                  </a:lnTo>
                  <a:lnTo>
                    <a:pt x="98511" y="21533"/>
                  </a:lnTo>
                  <a:lnTo>
                    <a:pt x="98150" y="21833"/>
                  </a:lnTo>
                  <a:lnTo>
                    <a:pt x="97966" y="22283"/>
                  </a:lnTo>
                  <a:lnTo>
                    <a:pt x="97600" y="22583"/>
                  </a:lnTo>
                  <a:lnTo>
                    <a:pt x="65188" y="22583"/>
                  </a:lnTo>
                  <a:lnTo>
                    <a:pt x="65188" y="23338"/>
                  </a:lnTo>
                  <a:lnTo>
                    <a:pt x="65372" y="23638"/>
                  </a:lnTo>
                  <a:lnTo>
                    <a:pt x="65372" y="24994"/>
                  </a:lnTo>
                  <a:lnTo>
                    <a:pt x="65555" y="25444"/>
                  </a:lnTo>
                  <a:lnTo>
                    <a:pt x="65555" y="26500"/>
                  </a:lnTo>
                  <a:lnTo>
                    <a:pt x="65733" y="27100"/>
                  </a:lnTo>
                  <a:lnTo>
                    <a:pt x="65733" y="31766"/>
                  </a:lnTo>
                  <a:lnTo>
                    <a:pt x="65188" y="34027"/>
                  </a:lnTo>
                  <a:lnTo>
                    <a:pt x="65005" y="34933"/>
                  </a:lnTo>
                  <a:lnTo>
                    <a:pt x="64827" y="35683"/>
                  </a:lnTo>
                  <a:lnTo>
                    <a:pt x="64461" y="37488"/>
                  </a:lnTo>
                  <a:lnTo>
                    <a:pt x="61911" y="43816"/>
                  </a:lnTo>
                  <a:lnTo>
                    <a:pt x="61366" y="44716"/>
                  </a:lnTo>
                  <a:lnTo>
                    <a:pt x="60816" y="45472"/>
                  </a:lnTo>
                  <a:lnTo>
                    <a:pt x="60455" y="46372"/>
                  </a:lnTo>
                  <a:lnTo>
                    <a:pt x="59911" y="47127"/>
                  </a:lnTo>
                  <a:lnTo>
                    <a:pt x="59183" y="47877"/>
                  </a:lnTo>
                  <a:lnTo>
                    <a:pt x="58088" y="49383"/>
                  </a:lnTo>
                  <a:lnTo>
                    <a:pt x="57361" y="50138"/>
                  </a:lnTo>
                  <a:lnTo>
                    <a:pt x="56811" y="50888"/>
                  </a:lnTo>
                  <a:lnTo>
                    <a:pt x="56083" y="51644"/>
                  </a:lnTo>
                  <a:lnTo>
                    <a:pt x="54627" y="52850"/>
                  </a:lnTo>
                  <a:lnTo>
                    <a:pt x="53900" y="53600"/>
                  </a:lnTo>
                  <a:lnTo>
                    <a:pt x="52444" y="54805"/>
                  </a:lnTo>
                  <a:lnTo>
                    <a:pt x="51533" y="55255"/>
                  </a:lnTo>
                  <a:lnTo>
                    <a:pt x="50077" y="56461"/>
                  </a:lnTo>
                  <a:lnTo>
                    <a:pt x="49166" y="56911"/>
                  </a:lnTo>
                  <a:lnTo>
                    <a:pt x="48438" y="57516"/>
                  </a:lnTo>
                  <a:lnTo>
                    <a:pt x="46616" y="58416"/>
                  </a:lnTo>
                  <a:lnTo>
                    <a:pt x="45888" y="58872"/>
                  </a:lnTo>
                  <a:lnTo>
                    <a:pt x="44977" y="59322"/>
                  </a:lnTo>
                  <a:lnTo>
                    <a:pt x="44066" y="59622"/>
                  </a:lnTo>
                  <a:lnTo>
                    <a:pt x="42244" y="60527"/>
                  </a:lnTo>
                  <a:lnTo>
                    <a:pt x="38605" y="61733"/>
                  </a:lnTo>
                  <a:lnTo>
                    <a:pt x="37877" y="62033"/>
                  </a:lnTo>
                  <a:lnTo>
                    <a:pt x="36966" y="62333"/>
                  </a:lnTo>
                  <a:lnTo>
                    <a:pt x="36055" y="62483"/>
                  </a:lnTo>
                  <a:lnTo>
                    <a:pt x="35327" y="62783"/>
                  </a:lnTo>
                  <a:lnTo>
                    <a:pt x="34600" y="62933"/>
                  </a:lnTo>
                  <a:lnTo>
                    <a:pt x="33688" y="63088"/>
                  </a:lnTo>
                  <a:lnTo>
                    <a:pt x="30772" y="63688"/>
                  </a:lnTo>
                  <a:lnTo>
                    <a:pt x="30044" y="63688"/>
                  </a:lnTo>
                  <a:lnTo>
                    <a:pt x="29316" y="63838"/>
                  </a:lnTo>
                  <a:lnTo>
                    <a:pt x="28044" y="63838"/>
                  </a:lnTo>
                  <a:lnTo>
                    <a:pt x="27494" y="63988"/>
                  </a:lnTo>
                  <a:lnTo>
                    <a:pt x="25494" y="63988"/>
                  </a:lnTo>
                  <a:lnTo>
                    <a:pt x="25127" y="64138"/>
                  </a:lnTo>
                  <a:lnTo>
                    <a:pt x="23488" y="64138"/>
                  </a:lnTo>
                  <a:lnTo>
                    <a:pt x="23488" y="52244"/>
                  </a:lnTo>
                  <a:close/>
                </a:path>
              </a:pathLst>
            </a:custGeom>
            <a:solidFill>
              <a:srgbClr val="0F9D58"/>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49" name="Google Shape;1349;p145"/>
            <p:cNvSpPr/>
            <p:nvPr/>
          </p:nvSpPr>
          <p:spPr>
            <a:xfrm>
              <a:off x="0" y="642791"/>
              <a:ext cx="1303200" cy="2301000"/>
            </a:xfrm>
            <a:custGeom>
              <a:rect b="b" l="l" r="r" t="t"/>
              <a:pathLst>
                <a:path extrusionOk="0" h="120000" w="120000">
                  <a:moveTo>
                    <a:pt x="89800" y="16272"/>
                  </a:moveTo>
                  <a:lnTo>
                    <a:pt x="87638" y="14238"/>
                  </a:lnTo>
                  <a:lnTo>
                    <a:pt x="85755" y="12494"/>
                  </a:lnTo>
                  <a:lnTo>
                    <a:pt x="84133" y="10750"/>
                  </a:lnTo>
                  <a:lnTo>
                    <a:pt x="82244" y="9150"/>
                  </a:lnTo>
                  <a:lnTo>
                    <a:pt x="80900" y="7700"/>
                  </a:lnTo>
                  <a:lnTo>
                    <a:pt x="79283" y="6394"/>
                  </a:lnTo>
                  <a:lnTo>
                    <a:pt x="78200" y="5083"/>
                  </a:lnTo>
                  <a:lnTo>
                    <a:pt x="76044" y="3050"/>
                  </a:lnTo>
                  <a:lnTo>
                    <a:pt x="74427" y="1600"/>
                  </a:lnTo>
                  <a:lnTo>
                    <a:pt x="73888" y="1016"/>
                  </a:lnTo>
                  <a:lnTo>
                    <a:pt x="73350" y="583"/>
                  </a:lnTo>
                  <a:lnTo>
                    <a:pt x="72811" y="0"/>
                  </a:lnTo>
                  <a:lnTo>
                    <a:pt x="3233" y="0"/>
                  </a:lnTo>
                  <a:lnTo>
                    <a:pt x="3233" y="144"/>
                  </a:lnTo>
                  <a:lnTo>
                    <a:pt x="3505" y="144"/>
                  </a:lnTo>
                  <a:lnTo>
                    <a:pt x="3777" y="288"/>
                  </a:lnTo>
                  <a:lnTo>
                    <a:pt x="4044" y="288"/>
                  </a:lnTo>
                  <a:lnTo>
                    <a:pt x="5122" y="583"/>
                  </a:lnTo>
                  <a:lnTo>
                    <a:pt x="5661" y="872"/>
                  </a:lnTo>
                  <a:lnTo>
                    <a:pt x="6738" y="1161"/>
                  </a:lnTo>
                  <a:lnTo>
                    <a:pt x="7550" y="1455"/>
                  </a:lnTo>
                  <a:lnTo>
                    <a:pt x="8361" y="1600"/>
                  </a:lnTo>
                  <a:lnTo>
                    <a:pt x="9977" y="2177"/>
                  </a:lnTo>
                  <a:lnTo>
                    <a:pt x="12133" y="2761"/>
                  </a:lnTo>
                  <a:lnTo>
                    <a:pt x="15372" y="3922"/>
                  </a:lnTo>
                  <a:lnTo>
                    <a:pt x="18066" y="4650"/>
                  </a:lnTo>
                  <a:lnTo>
                    <a:pt x="18605" y="4938"/>
                  </a:lnTo>
                  <a:lnTo>
                    <a:pt x="18877" y="4938"/>
                  </a:lnTo>
                  <a:lnTo>
                    <a:pt x="19144" y="5083"/>
                  </a:lnTo>
                  <a:lnTo>
                    <a:pt x="18877" y="5227"/>
                  </a:lnTo>
                  <a:lnTo>
                    <a:pt x="18877" y="5377"/>
                  </a:lnTo>
                  <a:lnTo>
                    <a:pt x="18338" y="5955"/>
                  </a:lnTo>
                  <a:lnTo>
                    <a:pt x="17800" y="6394"/>
                  </a:lnTo>
                  <a:lnTo>
                    <a:pt x="17527" y="6827"/>
                  </a:lnTo>
                  <a:lnTo>
                    <a:pt x="16450" y="7988"/>
                  </a:lnTo>
                  <a:lnTo>
                    <a:pt x="15911" y="8716"/>
                  </a:lnTo>
                  <a:lnTo>
                    <a:pt x="15100" y="9444"/>
                  </a:lnTo>
                  <a:lnTo>
                    <a:pt x="14561" y="10172"/>
                  </a:lnTo>
                  <a:lnTo>
                    <a:pt x="13755" y="11188"/>
                  </a:lnTo>
                  <a:lnTo>
                    <a:pt x="11866" y="13222"/>
                  </a:lnTo>
                  <a:lnTo>
                    <a:pt x="11055" y="14238"/>
                  </a:lnTo>
                  <a:lnTo>
                    <a:pt x="9977" y="15400"/>
                  </a:lnTo>
                  <a:lnTo>
                    <a:pt x="8900" y="16705"/>
                  </a:lnTo>
                  <a:lnTo>
                    <a:pt x="7283" y="19322"/>
                  </a:lnTo>
                  <a:lnTo>
                    <a:pt x="5661" y="22227"/>
                  </a:lnTo>
                  <a:lnTo>
                    <a:pt x="4855" y="23827"/>
                  </a:lnTo>
                  <a:lnTo>
                    <a:pt x="4316" y="25422"/>
                  </a:lnTo>
                  <a:lnTo>
                    <a:pt x="3505" y="27166"/>
                  </a:lnTo>
                  <a:lnTo>
                    <a:pt x="2427" y="30655"/>
                  </a:lnTo>
                  <a:lnTo>
                    <a:pt x="1350" y="34433"/>
                  </a:lnTo>
                  <a:lnTo>
                    <a:pt x="811" y="38500"/>
                  </a:lnTo>
                  <a:lnTo>
                    <a:pt x="272" y="40533"/>
                  </a:lnTo>
                  <a:lnTo>
                    <a:pt x="0" y="42711"/>
                  </a:lnTo>
                  <a:lnTo>
                    <a:pt x="0" y="47072"/>
                  </a:lnTo>
                  <a:lnTo>
                    <a:pt x="538" y="51427"/>
                  </a:lnTo>
                  <a:lnTo>
                    <a:pt x="1616" y="55788"/>
                  </a:lnTo>
                  <a:lnTo>
                    <a:pt x="2427" y="57966"/>
                  </a:lnTo>
                  <a:lnTo>
                    <a:pt x="3233" y="60288"/>
                  </a:lnTo>
                  <a:lnTo>
                    <a:pt x="4316" y="62472"/>
                  </a:lnTo>
                  <a:lnTo>
                    <a:pt x="5394" y="64794"/>
                  </a:lnTo>
                  <a:lnTo>
                    <a:pt x="6738" y="67116"/>
                  </a:lnTo>
                  <a:lnTo>
                    <a:pt x="8088" y="69300"/>
                  </a:lnTo>
                  <a:lnTo>
                    <a:pt x="11327" y="73944"/>
                  </a:lnTo>
                  <a:lnTo>
                    <a:pt x="15100" y="78594"/>
                  </a:lnTo>
                  <a:lnTo>
                    <a:pt x="19416" y="82955"/>
                  </a:lnTo>
                  <a:lnTo>
                    <a:pt x="21572" y="84988"/>
                  </a:lnTo>
                  <a:lnTo>
                    <a:pt x="26427" y="89055"/>
                  </a:lnTo>
                  <a:lnTo>
                    <a:pt x="29122" y="90944"/>
                  </a:lnTo>
                  <a:lnTo>
                    <a:pt x="31550" y="92833"/>
                  </a:lnTo>
                  <a:lnTo>
                    <a:pt x="34244" y="94577"/>
                  </a:lnTo>
                  <a:lnTo>
                    <a:pt x="37211" y="96322"/>
                  </a:lnTo>
                  <a:lnTo>
                    <a:pt x="43144" y="99516"/>
                  </a:lnTo>
                  <a:lnTo>
                    <a:pt x="52855" y="103872"/>
                  </a:lnTo>
                  <a:lnTo>
                    <a:pt x="56088" y="105183"/>
                  </a:lnTo>
                  <a:lnTo>
                    <a:pt x="59594" y="106344"/>
                  </a:lnTo>
                  <a:lnTo>
                    <a:pt x="63100" y="107650"/>
                  </a:lnTo>
                  <a:lnTo>
                    <a:pt x="66338" y="108666"/>
                  </a:lnTo>
                  <a:lnTo>
                    <a:pt x="69305" y="109827"/>
                  </a:lnTo>
                  <a:lnTo>
                    <a:pt x="72538" y="110850"/>
                  </a:lnTo>
                  <a:lnTo>
                    <a:pt x="78472" y="112588"/>
                  </a:lnTo>
                  <a:lnTo>
                    <a:pt x="81166" y="113461"/>
                  </a:lnTo>
                  <a:lnTo>
                    <a:pt x="86561" y="114916"/>
                  </a:lnTo>
                  <a:lnTo>
                    <a:pt x="88988" y="115494"/>
                  </a:lnTo>
                  <a:lnTo>
                    <a:pt x="91683" y="116077"/>
                  </a:lnTo>
                  <a:lnTo>
                    <a:pt x="94111" y="116511"/>
                  </a:lnTo>
                  <a:lnTo>
                    <a:pt x="98427" y="117383"/>
                  </a:lnTo>
                  <a:lnTo>
                    <a:pt x="102738" y="117966"/>
                  </a:lnTo>
                  <a:lnTo>
                    <a:pt x="104627" y="118255"/>
                  </a:lnTo>
                  <a:lnTo>
                    <a:pt x="106244" y="118400"/>
                  </a:lnTo>
                  <a:lnTo>
                    <a:pt x="107866" y="118694"/>
                  </a:lnTo>
                  <a:lnTo>
                    <a:pt x="109483" y="118838"/>
                  </a:lnTo>
                  <a:lnTo>
                    <a:pt x="110833" y="119127"/>
                  </a:lnTo>
                  <a:lnTo>
                    <a:pt x="112177" y="119272"/>
                  </a:lnTo>
                  <a:lnTo>
                    <a:pt x="114338" y="119566"/>
                  </a:lnTo>
                  <a:lnTo>
                    <a:pt x="115144" y="119566"/>
                  </a:lnTo>
                  <a:lnTo>
                    <a:pt x="115683" y="119711"/>
                  </a:lnTo>
                  <a:lnTo>
                    <a:pt x="116494" y="119855"/>
                  </a:lnTo>
                  <a:lnTo>
                    <a:pt x="117033" y="119855"/>
                  </a:lnTo>
                  <a:lnTo>
                    <a:pt x="117305" y="120000"/>
                  </a:lnTo>
                  <a:lnTo>
                    <a:pt x="117305" y="119855"/>
                  </a:lnTo>
                  <a:lnTo>
                    <a:pt x="116766" y="119272"/>
                  </a:lnTo>
                  <a:lnTo>
                    <a:pt x="116222" y="118838"/>
                  </a:lnTo>
                  <a:lnTo>
                    <a:pt x="115955" y="118400"/>
                  </a:lnTo>
                  <a:lnTo>
                    <a:pt x="115144" y="117966"/>
                  </a:lnTo>
                  <a:lnTo>
                    <a:pt x="114605" y="117238"/>
                  </a:lnTo>
                  <a:lnTo>
                    <a:pt x="112988" y="115788"/>
                  </a:lnTo>
                  <a:lnTo>
                    <a:pt x="112177" y="114916"/>
                  </a:lnTo>
                  <a:lnTo>
                    <a:pt x="110022" y="112883"/>
                  </a:lnTo>
                  <a:lnTo>
                    <a:pt x="108944" y="111716"/>
                  </a:lnTo>
                  <a:lnTo>
                    <a:pt x="107594" y="110555"/>
                  </a:lnTo>
                  <a:lnTo>
                    <a:pt x="104900" y="107944"/>
                  </a:lnTo>
                  <a:lnTo>
                    <a:pt x="103550" y="106777"/>
                  </a:lnTo>
                  <a:lnTo>
                    <a:pt x="102472" y="105616"/>
                  </a:lnTo>
                  <a:lnTo>
                    <a:pt x="100316" y="103583"/>
                  </a:lnTo>
                  <a:lnTo>
                    <a:pt x="99505" y="102711"/>
                  </a:lnTo>
                  <a:lnTo>
                    <a:pt x="97888" y="101261"/>
                  </a:lnTo>
                  <a:lnTo>
                    <a:pt x="97077" y="100677"/>
                  </a:lnTo>
                  <a:lnTo>
                    <a:pt x="96538" y="100094"/>
                  </a:lnTo>
                  <a:lnTo>
                    <a:pt x="96272" y="99661"/>
                  </a:lnTo>
                  <a:lnTo>
                    <a:pt x="95727" y="99227"/>
                  </a:lnTo>
                  <a:lnTo>
                    <a:pt x="95461" y="98933"/>
                  </a:lnTo>
                  <a:lnTo>
                    <a:pt x="95188" y="98788"/>
                  </a:lnTo>
                  <a:lnTo>
                    <a:pt x="95188" y="98355"/>
                  </a:lnTo>
                  <a:lnTo>
                    <a:pt x="95461" y="98205"/>
                  </a:lnTo>
                  <a:lnTo>
                    <a:pt x="95727" y="97916"/>
                  </a:lnTo>
                  <a:lnTo>
                    <a:pt x="96272" y="97483"/>
                  </a:lnTo>
                  <a:lnTo>
                    <a:pt x="97350" y="96322"/>
                  </a:lnTo>
                  <a:lnTo>
                    <a:pt x="98966" y="94866"/>
                  </a:lnTo>
                  <a:lnTo>
                    <a:pt x="100044" y="93994"/>
                  </a:lnTo>
                  <a:lnTo>
                    <a:pt x="100855" y="93122"/>
                  </a:lnTo>
                  <a:lnTo>
                    <a:pt x="102200" y="91961"/>
                  </a:lnTo>
                  <a:lnTo>
                    <a:pt x="103283" y="90800"/>
                  </a:lnTo>
                  <a:lnTo>
                    <a:pt x="104627" y="89638"/>
                  </a:lnTo>
                  <a:lnTo>
                    <a:pt x="105977" y="88327"/>
                  </a:lnTo>
                  <a:lnTo>
                    <a:pt x="107594" y="86877"/>
                  </a:lnTo>
                  <a:lnTo>
                    <a:pt x="108944" y="85422"/>
                  </a:lnTo>
                  <a:lnTo>
                    <a:pt x="110561" y="84116"/>
                  </a:lnTo>
                  <a:lnTo>
                    <a:pt x="111911" y="82955"/>
                  </a:lnTo>
                  <a:lnTo>
                    <a:pt x="112988" y="81794"/>
                  </a:lnTo>
                  <a:lnTo>
                    <a:pt x="115144" y="79755"/>
                  </a:lnTo>
                  <a:lnTo>
                    <a:pt x="115955" y="78888"/>
                  </a:lnTo>
                  <a:lnTo>
                    <a:pt x="117033" y="78161"/>
                  </a:lnTo>
                  <a:lnTo>
                    <a:pt x="117572" y="77433"/>
                  </a:lnTo>
                  <a:lnTo>
                    <a:pt x="118383" y="76850"/>
                  </a:lnTo>
                  <a:lnTo>
                    <a:pt x="119188" y="75983"/>
                  </a:lnTo>
                  <a:lnTo>
                    <a:pt x="119461" y="75544"/>
                  </a:lnTo>
                  <a:lnTo>
                    <a:pt x="120000" y="75255"/>
                  </a:lnTo>
                  <a:lnTo>
                    <a:pt x="120000" y="75111"/>
                  </a:lnTo>
                  <a:lnTo>
                    <a:pt x="119727" y="75111"/>
                  </a:lnTo>
                  <a:lnTo>
                    <a:pt x="119461" y="74961"/>
                  </a:lnTo>
                  <a:lnTo>
                    <a:pt x="119188" y="74961"/>
                  </a:lnTo>
                  <a:lnTo>
                    <a:pt x="117033" y="74383"/>
                  </a:lnTo>
                  <a:lnTo>
                    <a:pt x="116222" y="74094"/>
                  </a:lnTo>
                  <a:lnTo>
                    <a:pt x="115416" y="73944"/>
                  </a:lnTo>
                  <a:lnTo>
                    <a:pt x="114605" y="73655"/>
                  </a:lnTo>
                  <a:lnTo>
                    <a:pt x="113527" y="73366"/>
                  </a:lnTo>
                  <a:lnTo>
                    <a:pt x="112716" y="73077"/>
                  </a:lnTo>
                  <a:lnTo>
                    <a:pt x="111638" y="72783"/>
                  </a:lnTo>
                  <a:lnTo>
                    <a:pt x="110294" y="72494"/>
                  </a:lnTo>
                  <a:lnTo>
                    <a:pt x="109211" y="72055"/>
                  </a:lnTo>
                  <a:lnTo>
                    <a:pt x="107866" y="71766"/>
                  </a:lnTo>
                  <a:lnTo>
                    <a:pt x="106788" y="71333"/>
                  </a:lnTo>
                  <a:lnTo>
                    <a:pt x="105438" y="70894"/>
                  </a:lnTo>
                  <a:lnTo>
                    <a:pt x="104361" y="70316"/>
                  </a:lnTo>
                  <a:lnTo>
                    <a:pt x="103011" y="69877"/>
                  </a:lnTo>
                  <a:lnTo>
                    <a:pt x="97077" y="66683"/>
                  </a:lnTo>
                  <a:lnTo>
                    <a:pt x="96000" y="65955"/>
                  </a:lnTo>
                  <a:lnTo>
                    <a:pt x="94922" y="65083"/>
                  </a:lnTo>
                  <a:lnTo>
                    <a:pt x="93572" y="64361"/>
                  </a:lnTo>
                  <a:lnTo>
                    <a:pt x="91416" y="62616"/>
                  </a:lnTo>
                  <a:lnTo>
                    <a:pt x="90066" y="61744"/>
                  </a:lnTo>
                  <a:lnTo>
                    <a:pt x="89261" y="60727"/>
                  </a:lnTo>
                  <a:lnTo>
                    <a:pt x="87100" y="58983"/>
                  </a:lnTo>
                  <a:lnTo>
                    <a:pt x="86294" y="57966"/>
                  </a:lnTo>
                  <a:lnTo>
                    <a:pt x="85483" y="57094"/>
                  </a:lnTo>
                  <a:lnTo>
                    <a:pt x="84672" y="56077"/>
                  </a:lnTo>
                  <a:lnTo>
                    <a:pt x="84133" y="55061"/>
                  </a:lnTo>
                  <a:lnTo>
                    <a:pt x="83327" y="54188"/>
                  </a:lnTo>
                  <a:lnTo>
                    <a:pt x="82244" y="52155"/>
                  </a:lnTo>
                  <a:lnTo>
                    <a:pt x="81977" y="51138"/>
                  </a:lnTo>
                  <a:lnTo>
                    <a:pt x="81438" y="50122"/>
                  </a:lnTo>
                  <a:lnTo>
                    <a:pt x="80900" y="48088"/>
                  </a:lnTo>
                  <a:lnTo>
                    <a:pt x="80627" y="46922"/>
                  </a:lnTo>
                  <a:lnTo>
                    <a:pt x="80627" y="45905"/>
                  </a:lnTo>
                  <a:lnTo>
                    <a:pt x="80361" y="44888"/>
                  </a:lnTo>
                  <a:lnTo>
                    <a:pt x="80361" y="41983"/>
                  </a:lnTo>
                  <a:lnTo>
                    <a:pt x="80627" y="40966"/>
                  </a:lnTo>
                  <a:lnTo>
                    <a:pt x="80627" y="40094"/>
                  </a:lnTo>
                  <a:lnTo>
                    <a:pt x="80900" y="39227"/>
                  </a:lnTo>
                  <a:lnTo>
                    <a:pt x="81166" y="38205"/>
                  </a:lnTo>
                  <a:lnTo>
                    <a:pt x="81438" y="37483"/>
                  </a:lnTo>
                  <a:lnTo>
                    <a:pt x="81705" y="36611"/>
                  </a:lnTo>
                  <a:lnTo>
                    <a:pt x="82244" y="35738"/>
                  </a:lnTo>
                  <a:lnTo>
                    <a:pt x="82516" y="35011"/>
                  </a:lnTo>
                  <a:lnTo>
                    <a:pt x="83055" y="34138"/>
                  </a:lnTo>
                  <a:lnTo>
                    <a:pt x="85211" y="31233"/>
                  </a:lnTo>
                  <a:lnTo>
                    <a:pt x="85755" y="30655"/>
                  </a:lnTo>
                  <a:lnTo>
                    <a:pt x="86022" y="30072"/>
                  </a:lnTo>
                  <a:lnTo>
                    <a:pt x="86561" y="29638"/>
                  </a:lnTo>
                  <a:lnTo>
                    <a:pt x="86833" y="29055"/>
                  </a:lnTo>
                  <a:lnTo>
                    <a:pt x="87372" y="28622"/>
                  </a:lnTo>
                  <a:lnTo>
                    <a:pt x="87638" y="28327"/>
                  </a:lnTo>
                  <a:lnTo>
                    <a:pt x="87911" y="27894"/>
                  </a:lnTo>
                  <a:lnTo>
                    <a:pt x="88177" y="27605"/>
                  </a:lnTo>
                  <a:lnTo>
                    <a:pt x="88177" y="27455"/>
                  </a:lnTo>
                  <a:lnTo>
                    <a:pt x="88450" y="27166"/>
                  </a:lnTo>
                  <a:lnTo>
                    <a:pt x="88450" y="27022"/>
                  </a:lnTo>
                  <a:lnTo>
                    <a:pt x="88716" y="26877"/>
                  </a:lnTo>
                  <a:lnTo>
                    <a:pt x="88988" y="26877"/>
                  </a:lnTo>
                  <a:lnTo>
                    <a:pt x="89261" y="27022"/>
                  </a:lnTo>
                  <a:lnTo>
                    <a:pt x="89527" y="27022"/>
                  </a:lnTo>
                  <a:lnTo>
                    <a:pt x="90605" y="27311"/>
                  </a:lnTo>
                  <a:lnTo>
                    <a:pt x="90877" y="27455"/>
                  </a:lnTo>
                  <a:lnTo>
                    <a:pt x="91683" y="27750"/>
                  </a:lnTo>
                  <a:lnTo>
                    <a:pt x="92222" y="27894"/>
                  </a:lnTo>
                  <a:lnTo>
                    <a:pt x="93844" y="28472"/>
                  </a:lnTo>
                  <a:lnTo>
                    <a:pt x="94650" y="28622"/>
                  </a:lnTo>
                  <a:lnTo>
                    <a:pt x="95727" y="28911"/>
                  </a:lnTo>
                  <a:lnTo>
                    <a:pt x="96811" y="29344"/>
                  </a:lnTo>
                  <a:lnTo>
                    <a:pt x="98966" y="29927"/>
                  </a:lnTo>
                  <a:lnTo>
                    <a:pt x="100044" y="30361"/>
                  </a:lnTo>
                  <a:lnTo>
                    <a:pt x="100855" y="30655"/>
                  </a:lnTo>
                  <a:lnTo>
                    <a:pt x="101933" y="30944"/>
                  </a:lnTo>
                  <a:lnTo>
                    <a:pt x="102738" y="31088"/>
                  </a:lnTo>
                  <a:lnTo>
                    <a:pt x="103550" y="31377"/>
                  </a:lnTo>
                  <a:lnTo>
                    <a:pt x="104088" y="31527"/>
                  </a:lnTo>
                  <a:lnTo>
                    <a:pt x="104627" y="31816"/>
                  </a:lnTo>
                  <a:lnTo>
                    <a:pt x="105705" y="32105"/>
                  </a:lnTo>
                  <a:lnTo>
                    <a:pt x="105977" y="32250"/>
                  </a:lnTo>
                  <a:lnTo>
                    <a:pt x="106516" y="32250"/>
                  </a:lnTo>
                  <a:lnTo>
                    <a:pt x="106788" y="32394"/>
                  </a:lnTo>
                  <a:lnTo>
                    <a:pt x="107055" y="32394"/>
                  </a:lnTo>
                  <a:lnTo>
                    <a:pt x="106788" y="32394"/>
                  </a:lnTo>
                  <a:lnTo>
                    <a:pt x="106788" y="32250"/>
                  </a:lnTo>
                  <a:lnTo>
                    <a:pt x="106244" y="31961"/>
                  </a:lnTo>
                  <a:lnTo>
                    <a:pt x="105977" y="31377"/>
                  </a:lnTo>
                  <a:lnTo>
                    <a:pt x="105438" y="30944"/>
                  </a:lnTo>
                  <a:lnTo>
                    <a:pt x="104627" y="30216"/>
                  </a:lnTo>
                  <a:lnTo>
                    <a:pt x="103822" y="29344"/>
                  </a:lnTo>
                  <a:lnTo>
                    <a:pt x="102738" y="28472"/>
                  </a:lnTo>
                  <a:lnTo>
                    <a:pt x="101661" y="27311"/>
                  </a:lnTo>
                  <a:lnTo>
                    <a:pt x="100316" y="26150"/>
                  </a:lnTo>
                  <a:lnTo>
                    <a:pt x="98966" y="24844"/>
                  </a:lnTo>
                  <a:lnTo>
                    <a:pt x="97350" y="23388"/>
                  </a:lnTo>
                  <a:lnTo>
                    <a:pt x="95727" y="21794"/>
                  </a:lnTo>
                  <a:lnTo>
                    <a:pt x="93844" y="20050"/>
                  </a:lnTo>
                  <a:lnTo>
                    <a:pt x="91955" y="18161"/>
                  </a:lnTo>
                  <a:lnTo>
                    <a:pt x="89800" y="16272"/>
                  </a:lnTo>
                  <a:close/>
                </a:path>
              </a:pathLst>
            </a:custGeom>
            <a:solidFill>
              <a:srgbClr val="4285F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grpSp>
      <p:grpSp>
        <p:nvGrpSpPr>
          <p:cNvPr id="1350" name="Google Shape;1350;p145"/>
          <p:cNvGrpSpPr/>
          <p:nvPr/>
        </p:nvGrpSpPr>
        <p:grpSpPr>
          <a:xfrm>
            <a:off x="5154893" y="2817651"/>
            <a:ext cx="1329985" cy="1270234"/>
            <a:chOff x="0" y="0"/>
            <a:chExt cx="3546626" cy="3387291"/>
          </a:xfrm>
        </p:grpSpPr>
        <p:sp>
          <p:nvSpPr>
            <p:cNvPr id="1351" name="Google Shape;1351;p145"/>
            <p:cNvSpPr/>
            <p:nvPr/>
          </p:nvSpPr>
          <p:spPr>
            <a:xfrm>
              <a:off x="1977326" y="225892"/>
              <a:ext cx="1569300" cy="1827000"/>
            </a:xfrm>
            <a:custGeom>
              <a:rect b="b" l="l" r="r" t="t"/>
              <a:pathLst>
                <a:path extrusionOk="0" h="120000" w="120000">
                  <a:moveTo>
                    <a:pt x="35655" y="89627"/>
                  </a:moveTo>
                  <a:lnTo>
                    <a:pt x="35883" y="90372"/>
                  </a:lnTo>
                  <a:lnTo>
                    <a:pt x="35883" y="91872"/>
                  </a:lnTo>
                  <a:lnTo>
                    <a:pt x="36116" y="92438"/>
                  </a:lnTo>
                  <a:lnTo>
                    <a:pt x="36116" y="94122"/>
                  </a:lnTo>
                  <a:lnTo>
                    <a:pt x="36344" y="94688"/>
                  </a:lnTo>
                  <a:lnTo>
                    <a:pt x="36344" y="96188"/>
                  </a:lnTo>
                  <a:lnTo>
                    <a:pt x="19883" y="96188"/>
                  </a:lnTo>
                  <a:lnTo>
                    <a:pt x="20116" y="96372"/>
                  </a:lnTo>
                  <a:lnTo>
                    <a:pt x="20344" y="96372"/>
                  </a:lnTo>
                  <a:lnTo>
                    <a:pt x="20800" y="96750"/>
                  </a:lnTo>
                  <a:lnTo>
                    <a:pt x="21483" y="96938"/>
                  </a:lnTo>
                  <a:lnTo>
                    <a:pt x="22400" y="97500"/>
                  </a:lnTo>
                  <a:lnTo>
                    <a:pt x="23316" y="97872"/>
                  </a:lnTo>
                  <a:lnTo>
                    <a:pt x="24683" y="98622"/>
                  </a:lnTo>
                  <a:lnTo>
                    <a:pt x="27883" y="99938"/>
                  </a:lnTo>
                  <a:lnTo>
                    <a:pt x="29716" y="100877"/>
                  </a:lnTo>
                  <a:lnTo>
                    <a:pt x="31772" y="101811"/>
                  </a:lnTo>
                  <a:lnTo>
                    <a:pt x="33827" y="102938"/>
                  </a:lnTo>
                  <a:lnTo>
                    <a:pt x="36344" y="104061"/>
                  </a:lnTo>
                  <a:lnTo>
                    <a:pt x="38855" y="105372"/>
                  </a:lnTo>
                  <a:lnTo>
                    <a:pt x="41827" y="106688"/>
                  </a:lnTo>
                  <a:lnTo>
                    <a:pt x="47772" y="109688"/>
                  </a:lnTo>
                  <a:lnTo>
                    <a:pt x="50516" y="111000"/>
                  </a:lnTo>
                  <a:lnTo>
                    <a:pt x="53255" y="112122"/>
                  </a:lnTo>
                  <a:lnTo>
                    <a:pt x="55544" y="113438"/>
                  </a:lnTo>
                  <a:lnTo>
                    <a:pt x="57827" y="114372"/>
                  </a:lnTo>
                  <a:lnTo>
                    <a:pt x="59883" y="115500"/>
                  </a:lnTo>
                  <a:lnTo>
                    <a:pt x="61716" y="116250"/>
                  </a:lnTo>
                  <a:lnTo>
                    <a:pt x="64916" y="117750"/>
                  </a:lnTo>
                  <a:lnTo>
                    <a:pt x="67200" y="118872"/>
                  </a:lnTo>
                  <a:lnTo>
                    <a:pt x="68116" y="119250"/>
                  </a:lnTo>
                  <a:lnTo>
                    <a:pt x="68800" y="119622"/>
                  </a:lnTo>
                  <a:lnTo>
                    <a:pt x="69255" y="119811"/>
                  </a:lnTo>
                  <a:lnTo>
                    <a:pt x="69483" y="120000"/>
                  </a:lnTo>
                  <a:lnTo>
                    <a:pt x="69716" y="120000"/>
                  </a:lnTo>
                  <a:lnTo>
                    <a:pt x="69944" y="119811"/>
                  </a:lnTo>
                  <a:lnTo>
                    <a:pt x="70400" y="119622"/>
                  </a:lnTo>
                  <a:lnTo>
                    <a:pt x="71083" y="119250"/>
                  </a:lnTo>
                  <a:lnTo>
                    <a:pt x="72000" y="118872"/>
                  </a:lnTo>
                  <a:lnTo>
                    <a:pt x="73144" y="118311"/>
                  </a:lnTo>
                  <a:lnTo>
                    <a:pt x="74516" y="117750"/>
                  </a:lnTo>
                  <a:lnTo>
                    <a:pt x="75883" y="117000"/>
                  </a:lnTo>
                  <a:lnTo>
                    <a:pt x="77483" y="116250"/>
                  </a:lnTo>
                  <a:lnTo>
                    <a:pt x="79544" y="115500"/>
                  </a:lnTo>
                  <a:lnTo>
                    <a:pt x="81600" y="114372"/>
                  </a:lnTo>
                  <a:lnTo>
                    <a:pt x="83655" y="113438"/>
                  </a:lnTo>
                  <a:lnTo>
                    <a:pt x="86172" y="112122"/>
                  </a:lnTo>
                  <a:lnTo>
                    <a:pt x="88916" y="111000"/>
                  </a:lnTo>
                  <a:lnTo>
                    <a:pt x="91655" y="109688"/>
                  </a:lnTo>
                  <a:lnTo>
                    <a:pt x="94855" y="108188"/>
                  </a:lnTo>
                  <a:lnTo>
                    <a:pt x="97827" y="106688"/>
                  </a:lnTo>
                  <a:lnTo>
                    <a:pt x="100800" y="105372"/>
                  </a:lnTo>
                  <a:lnTo>
                    <a:pt x="103316" y="104061"/>
                  </a:lnTo>
                  <a:lnTo>
                    <a:pt x="105827" y="102938"/>
                  </a:lnTo>
                  <a:lnTo>
                    <a:pt x="108116" y="101811"/>
                  </a:lnTo>
                  <a:lnTo>
                    <a:pt x="110172" y="100877"/>
                  </a:lnTo>
                  <a:lnTo>
                    <a:pt x="112000" y="99938"/>
                  </a:lnTo>
                  <a:lnTo>
                    <a:pt x="113600" y="99188"/>
                  </a:lnTo>
                  <a:lnTo>
                    <a:pt x="115200" y="98622"/>
                  </a:lnTo>
                  <a:lnTo>
                    <a:pt x="116344" y="97872"/>
                  </a:lnTo>
                  <a:lnTo>
                    <a:pt x="117483" y="97500"/>
                  </a:lnTo>
                  <a:lnTo>
                    <a:pt x="118400" y="96938"/>
                  </a:lnTo>
                  <a:lnTo>
                    <a:pt x="119083" y="96750"/>
                  </a:lnTo>
                  <a:lnTo>
                    <a:pt x="119544" y="96372"/>
                  </a:lnTo>
                  <a:lnTo>
                    <a:pt x="119772" y="96372"/>
                  </a:lnTo>
                  <a:lnTo>
                    <a:pt x="120000" y="96188"/>
                  </a:lnTo>
                  <a:lnTo>
                    <a:pt x="103316" y="96188"/>
                  </a:lnTo>
                  <a:lnTo>
                    <a:pt x="103316" y="95061"/>
                  </a:lnTo>
                  <a:lnTo>
                    <a:pt x="103083" y="94688"/>
                  </a:lnTo>
                  <a:lnTo>
                    <a:pt x="103083" y="90000"/>
                  </a:lnTo>
                  <a:lnTo>
                    <a:pt x="102855" y="89061"/>
                  </a:lnTo>
                  <a:lnTo>
                    <a:pt x="102855" y="87000"/>
                  </a:lnTo>
                  <a:lnTo>
                    <a:pt x="102627" y="85872"/>
                  </a:lnTo>
                  <a:lnTo>
                    <a:pt x="102627" y="84750"/>
                  </a:lnTo>
                  <a:lnTo>
                    <a:pt x="102400" y="83622"/>
                  </a:lnTo>
                  <a:lnTo>
                    <a:pt x="101944" y="81000"/>
                  </a:lnTo>
                  <a:lnTo>
                    <a:pt x="101483" y="79688"/>
                  </a:lnTo>
                  <a:lnTo>
                    <a:pt x="101255" y="78188"/>
                  </a:lnTo>
                  <a:lnTo>
                    <a:pt x="99883" y="73688"/>
                  </a:lnTo>
                  <a:lnTo>
                    <a:pt x="99427" y="72000"/>
                  </a:lnTo>
                  <a:lnTo>
                    <a:pt x="98744" y="70311"/>
                  </a:lnTo>
                  <a:lnTo>
                    <a:pt x="98283" y="68627"/>
                  </a:lnTo>
                  <a:lnTo>
                    <a:pt x="96227" y="63000"/>
                  </a:lnTo>
                  <a:lnTo>
                    <a:pt x="95316" y="61127"/>
                  </a:lnTo>
                  <a:lnTo>
                    <a:pt x="94400" y="59438"/>
                  </a:lnTo>
                  <a:lnTo>
                    <a:pt x="92572" y="55688"/>
                  </a:lnTo>
                  <a:lnTo>
                    <a:pt x="89144" y="50061"/>
                  </a:lnTo>
                  <a:lnTo>
                    <a:pt x="85027" y="44438"/>
                  </a:lnTo>
                  <a:lnTo>
                    <a:pt x="83655" y="42750"/>
                  </a:lnTo>
                  <a:lnTo>
                    <a:pt x="78855" y="37127"/>
                  </a:lnTo>
                  <a:lnTo>
                    <a:pt x="77027" y="35250"/>
                  </a:lnTo>
                  <a:lnTo>
                    <a:pt x="75200" y="33561"/>
                  </a:lnTo>
                  <a:lnTo>
                    <a:pt x="73372" y="31688"/>
                  </a:lnTo>
                  <a:lnTo>
                    <a:pt x="69716" y="28311"/>
                  </a:lnTo>
                  <a:lnTo>
                    <a:pt x="67655" y="26811"/>
                  </a:lnTo>
                  <a:lnTo>
                    <a:pt x="65827" y="25127"/>
                  </a:lnTo>
                  <a:lnTo>
                    <a:pt x="61716" y="22127"/>
                  </a:lnTo>
                  <a:lnTo>
                    <a:pt x="53483" y="16877"/>
                  </a:lnTo>
                  <a:lnTo>
                    <a:pt x="51200" y="15561"/>
                  </a:lnTo>
                  <a:lnTo>
                    <a:pt x="44344" y="12188"/>
                  </a:lnTo>
                  <a:lnTo>
                    <a:pt x="42055" y="11250"/>
                  </a:lnTo>
                  <a:lnTo>
                    <a:pt x="40000" y="10127"/>
                  </a:lnTo>
                  <a:lnTo>
                    <a:pt x="37716" y="9188"/>
                  </a:lnTo>
                  <a:lnTo>
                    <a:pt x="35655" y="8438"/>
                  </a:lnTo>
                  <a:lnTo>
                    <a:pt x="33600" y="7500"/>
                  </a:lnTo>
                  <a:lnTo>
                    <a:pt x="29483" y="6000"/>
                  </a:lnTo>
                  <a:lnTo>
                    <a:pt x="27655" y="5438"/>
                  </a:lnTo>
                  <a:lnTo>
                    <a:pt x="25827" y="4688"/>
                  </a:lnTo>
                  <a:lnTo>
                    <a:pt x="22172" y="3561"/>
                  </a:lnTo>
                  <a:lnTo>
                    <a:pt x="20344" y="3188"/>
                  </a:lnTo>
                  <a:lnTo>
                    <a:pt x="15544" y="2061"/>
                  </a:lnTo>
                  <a:lnTo>
                    <a:pt x="14172" y="1877"/>
                  </a:lnTo>
                  <a:lnTo>
                    <a:pt x="12800" y="1500"/>
                  </a:lnTo>
                  <a:lnTo>
                    <a:pt x="10055" y="1127"/>
                  </a:lnTo>
                  <a:lnTo>
                    <a:pt x="7772" y="750"/>
                  </a:lnTo>
                  <a:lnTo>
                    <a:pt x="6855" y="750"/>
                  </a:lnTo>
                  <a:lnTo>
                    <a:pt x="5944" y="561"/>
                  </a:lnTo>
                  <a:lnTo>
                    <a:pt x="4572" y="188"/>
                  </a:lnTo>
                  <a:lnTo>
                    <a:pt x="3427" y="188"/>
                  </a:lnTo>
                  <a:lnTo>
                    <a:pt x="2972" y="0"/>
                  </a:lnTo>
                  <a:lnTo>
                    <a:pt x="2283" y="0"/>
                  </a:lnTo>
                  <a:lnTo>
                    <a:pt x="2516" y="188"/>
                  </a:lnTo>
                  <a:lnTo>
                    <a:pt x="2516" y="377"/>
                  </a:lnTo>
                  <a:lnTo>
                    <a:pt x="2972" y="750"/>
                  </a:lnTo>
                  <a:lnTo>
                    <a:pt x="3200" y="1127"/>
                  </a:lnTo>
                  <a:lnTo>
                    <a:pt x="3655" y="1688"/>
                  </a:lnTo>
                  <a:lnTo>
                    <a:pt x="4572" y="3188"/>
                  </a:lnTo>
                  <a:lnTo>
                    <a:pt x="5944" y="5061"/>
                  </a:lnTo>
                  <a:lnTo>
                    <a:pt x="6627" y="6188"/>
                  </a:lnTo>
                  <a:lnTo>
                    <a:pt x="7544" y="7311"/>
                  </a:lnTo>
                  <a:lnTo>
                    <a:pt x="9372" y="9938"/>
                  </a:lnTo>
                  <a:lnTo>
                    <a:pt x="10516" y="11438"/>
                  </a:lnTo>
                  <a:lnTo>
                    <a:pt x="11655" y="13127"/>
                  </a:lnTo>
                  <a:lnTo>
                    <a:pt x="12800" y="14627"/>
                  </a:lnTo>
                  <a:lnTo>
                    <a:pt x="13716" y="16127"/>
                  </a:lnTo>
                  <a:lnTo>
                    <a:pt x="16455" y="20061"/>
                  </a:lnTo>
                  <a:lnTo>
                    <a:pt x="17144" y="21000"/>
                  </a:lnTo>
                  <a:lnTo>
                    <a:pt x="17827" y="22127"/>
                  </a:lnTo>
                  <a:lnTo>
                    <a:pt x="18516" y="22877"/>
                  </a:lnTo>
                  <a:lnTo>
                    <a:pt x="18972" y="23627"/>
                  </a:lnTo>
                  <a:lnTo>
                    <a:pt x="19655" y="24377"/>
                  </a:lnTo>
                  <a:lnTo>
                    <a:pt x="19883" y="24938"/>
                  </a:lnTo>
                  <a:lnTo>
                    <a:pt x="20344" y="25311"/>
                  </a:lnTo>
                  <a:lnTo>
                    <a:pt x="20800" y="26061"/>
                  </a:lnTo>
                  <a:lnTo>
                    <a:pt x="20800" y="26438"/>
                  </a:lnTo>
                  <a:lnTo>
                    <a:pt x="20572" y="26627"/>
                  </a:lnTo>
                  <a:lnTo>
                    <a:pt x="20116" y="27188"/>
                  </a:lnTo>
                  <a:lnTo>
                    <a:pt x="19427" y="28311"/>
                  </a:lnTo>
                  <a:lnTo>
                    <a:pt x="18744" y="29061"/>
                  </a:lnTo>
                  <a:lnTo>
                    <a:pt x="17600" y="30938"/>
                  </a:lnTo>
                  <a:lnTo>
                    <a:pt x="16683" y="31877"/>
                  </a:lnTo>
                  <a:lnTo>
                    <a:pt x="16000" y="33188"/>
                  </a:lnTo>
                  <a:lnTo>
                    <a:pt x="15083" y="34500"/>
                  </a:lnTo>
                  <a:lnTo>
                    <a:pt x="12800" y="37500"/>
                  </a:lnTo>
                  <a:lnTo>
                    <a:pt x="10516" y="40877"/>
                  </a:lnTo>
                  <a:lnTo>
                    <a:pt x="9144" y="42750"/>
                  </a:lnTo>
                  <a:lnTo>
                    <a:pt x="8000" y="44438"/>
                  </a:lnTo>
                  <a:lnTo>
                    <a:pt x="6855" y="45938"/>
                  </a:lnTo>
                  <a:lnTo>
                    <a:pt x="5944" y="47438"/>
                  </a:lnTo>
                  <a:lnTo>
                    <a:pt x="4800" y="48750"/>
                  </a:lnTo>
                  <a:lnTo>
                    <a:pt x="4116" y="49872"/>
                  </a:lnTo>
                  <a:lnTo>
                    <a:pt x="3200" y="51000"/>
                  </a:lnTo>
                  <a:lnTo>
                    <a:pt x="2516" y="51938"/>
                  </a:lnTo>
                  <a:lnTo>
                    <a:pt x="2055" y="52877"/>
                  </a:lnTo>
                  <a:lnTo>
                    <a:pt x="1372" y="53627"/>
                  </a:lnTo>
                  <a:lnTo>
                    <a:pt x="916" y="54188"/>
                  </a:lnTo>
                  <a:lnTo>
                    <a:pt x="683" y="54750"/>
                  </a:lnTo>
                  <a:lnTo>
                    <a:pt x="227" y="55127"/>
                  </a:lnTo>
                  <a:lnTo>
                    <a:pt x="227" y="55500"/>
                  </a:lnTo>
                  <a:lnTo>
                    <a:pt x="0" y="55688"/>
                  </a:lnTo>
                  <a:lnTo>
                    <a:pt x="227" y="55688"/>
                  </a:lnTo>
                  <a:lnTo>
                    <a:pt x="227" y="55877"/>
                  </a:lnTo>
                  <a:lnTo>
                    <a:pt x="916" y="55877"/>
                  </a:lnTo>
                  <a:lnTo>
                    <a:pt x="1144" y="56061"/>
                  </a:lnTo>
                  <a:lnTo>
                    <a:pt x="1372" y="56061"/>
                  </a:lnTo>
                  <a:lnTo>
                    <a:pt x="1600" y="56250"/>
                  </a:lnTo>
                  <a:lnTo>
                    <a:pt x="2055" y="56250"/>
                  </a:lnTo>
                  <a:lnTo>
                    <a:pt x="2516" y="56438"/>
                  </a:lnTo>
                  <a:lnTo>
                    <a:pt x="2972" y="56438"/>
                  </a:lnTo>
                  <a:lnTo>
                    <a:pt x="4344" y="57000"/>
                  </a:lnTo>
                  <a:lnTo>
                    <a:pt x="5027" y="57188"/>
                  </a:lnTo>
                  <a:lnTo>
                    <a:pt x="5483" y="57377"/>
                  </a:lnTo>
                  <a:lnTo>
                    <a:pt x="6855" y="57750"/>
                  </a:lnTo>
                  <a:lnTo>
                    <a:pt x="7544" y="58127"/>
                  </a:lnTo>
                  <a:lnTo>
                    <a:pt x="8227" y="58311"/>
                  </a:lnTo>
                  <a:lnTo>
                    <a:pt x="10283" y="59438"/>
                  </a:lnTo>
                  <a:lnTo>
                    <a:pt x="11200" y="59811"/>
                  </a:lnTo>
                  <a:lnTo>
                    <a:pt x="11883" y="60188"/>
                  </a:lnTo>
                  <a:lnTo>
                    <a:pt x="12800" y="60561"/>
                  </a:lnTo>
                  <a:lnTo>
                    <a:pt x="13716" y="61127"/>
                  </a:lnTo>
                  <a:lnTo>
                    <a:pt x="14400" y="61500"/>
                  </a:lnTo>
                  <a:lnTo>
                    <a:pt x="16227" y="62622"/>
                  </a:lnTo>
                  <a:lnTo>
                    <a:pt x="17372" y="63188"/>
                  </a:lnTo>
                  <a:lnTo>
                    <a:pt x="18283" y="63750"/>
                  </a:lnTo>
                  <a:lnTo>
                    <a:pt x="22627" y="67311"/>
                  </a:lnTo>
                  <a:lnTo>
                    <a:pt x="23316" y="68061"/>
                  </a:lnTo>
                  <a:lnTo>
                    <a:pt x="24227" y="68811"/>
                  </a:lnTo>
                  <a:lnTo>
                    <a:pt x="24916" y="69561"/>
                  </a:lnTo>
                  <a:lnTo>
                    <a:pt x="25827" y="70500"/>
                  </a:lnTo>
                  <a:lnTo>
                    <a:pt x="26516" y="71250"/>
                  </a:lnTo>
                  <a:lnTo>
                    <a:pt x="27200" y="72188"/>
                  </a:lnTo>
                  <a:lnTo>
                    <a:pt x="28116" y="73122"/>
                  </a:lnTo>
                  <a:lnTo>
                    <a:pt x="30172" y="75938"/>
                  </a:lnTo>
                  <a:lnTo>
                    <a:pt x="30855" y="77061"/>
                  </a:lnTo>
                  <a:lnTo>
                    <a:pt x="31316" y="78000"/>
                  </a:lnTo>
                  <a:lnTo>
                    <a:pt x="32000" y="78938"/>
                  </a:lnTo>
                  <a:lnTo>
                    <a:pt x="33827" y="82688"/>
                  </a:lnTo>
                  <a:lnTo>
                    <a:pt x="34055" y="83438"/>
                  </a:lnTo>
                  <a:lnTo>
                    <a:pt x="34516" y="84372"/>
                  </a:lnTo>
                  <a:lnTo>
                    <a:pt x="34972" y="86250"/>
                  </a:lnTo>
                  <a:lnTo>
                    <a:pt x="35200" y="87000"/>
                  </a:lnTo>
                  <a:lnTo>
                    <a:pt x="35427" y="87938"/>
                  </a:lnTo>
                  <a:lnTo>
                    <a:pt x="35655" y="88688"/>
                  </a:lnTo>
                  <a:lnTo>
                    <a:pt x="35655" y="89627"/>
                  </a:lnTo>
                  <a:close/>
                </a:path>
              </a:pathLst>
            </a:custGeom>
            <a:solidFill>
              <a:srgbClr val="F4B4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2" name="Google Shape;1352;p145"/>
            <p:cNvSpPr/>
            <p:nvPr/>
          </p:nvSpPr>
          <p:spPr>
            <a:xfrm>
              <a:off x="1391860" y="1884291"/>
              <a:ext cx="1915500" cy="1503000"/>
            </a:xfrm>
            <a:custGeom>
              <a:rect b="b" l="l" r="r" t="t"/>
              <a:pathLst>
                <a:path extrusionOk="0" h="120000" w="120000">
                  <a:moveTo>
                    <a:pt x="29577" y="35816"/>
                  </a:moveTo>
                  <a:lnTo>
                    <a:pt x="28827" y="36044"/>
                  </a:lnTo>
                  <a:lnTo>
                    <a:pt x="26955" y="36044"/>
                  </a:lnTo>
                  <a:lnTo>
                    <a:pt x="26394" y="36272"/>
                  </a:lnTo>
                  <a:lnTo>
                    <a:pt x="24900" y="36272"/>
                  </a:lnTo>
                  <a:lnTo>
                    <a:pt x="24522" y="36500"/>
                  </a:lnTo>
                  <a:lnTo>
                    <a:pt x="23777" y="36500"/>
                  </a:lnTo>
                  <a:lnTo>
                    <a:pt x="23777" y="20077"/>
                  </a:lnTo>
                  <a:lnTo>
                    <a:pt x="23588" y="20305"/>
                  </a:lnTo>
                  <a:lnTo>
                    <a:pt x="23400" y="20988"/>
                  </a:lnTo>
                  <a:lnTo>
                    <a:pt x="22650" y="22355"/>
                  </a:lnTo>
                  <a:lnTo>
                    <a:pt x="22088" y="23500"/>
                  </a:lnTo>
                  <a:lnTo>
                    <a:pt x="21527" y="24866"/>
                  </a:lnTo>
                  <a:lnTo>
                    <a:pt x="20777" y="26233"/>
                  </a:lnTo>
                  <a:lnTo>
                    <a:pt x="20033" y="27833"/>
                  </a:lnTo>
                  <a:lnTo>
                    <a:pt x="18161" y="31938"/>
                  </a:lnTo>
                  <a:lnTo>
                    <a:pt x="17033" y="33994"/>
                  </a:lnTo>
                  <a:lnTo>
                    <a:pt x="15911" y="36500"/>
                  </a:lnTo>
                  <a:lnTo>
                    <a:pt x="13294" y="41977"/>
                  </a:lnTo>
                  <a:lnTo>
                    <a:pt x="11794" y="44944"/>
                  </a:lnTo>
                  <a:lnTo>
                    <a:pt x="10483" y="48138"/>
                  </a:lnTo>
                  <a:lnTo>
                    <a:pt x="8983" y="50872"/>
                  </a:lnTo>
                  <a:lnTo>
                    <a:pt x="7861" y="53611"/>
                  </a:lnTo>
                  <a:lnTo>
                    <a:pt x="5616" y="58172"/>
                  </a:lnTo>
                  <a:lnTo>
                    <a:pt x="4677" y="60227"/>
                  </a:lnTo>
                  <a:lnTo>
                    <a:pt x="3744" y="62055"/>
                  </a:lnTo>
                  <a:lnTo>
                    <a:pt x="2994" y="63877"/>
                  </a:lnTo>
                  <a:lnTo>
                    <a:pt x="2244" y="65244"/>
                  </a:lnTo>
                  <a:lnTo>
                    <a:pt x="1683" y="66616"/>
                  </a:lnTo>
                  <a:lnTo>
                    <a:pt x="1122" y="67527"/>
                  </a:lnTo>
                  <a:lnTo>
                    <a:pt x="750" y="68438"/>
                  </a:lnTo>
                  <a:lnTo>
                    <a:pt x="372" y="69127"/>
                  </a:lnTo>
                  <a:lnTo>
                    <a:pt x="0" y="70038"/>
                  </a:lnTo>
                  <a:lnTo>
                    <a:pt x="0" y="70266"/>
                  </a:lnTo>
                  <a:lnTo>
                    <a:pt x="188" y="70494"/>
                  </a:lnTo>
                  <a:lnTo>
                    <a:pt x="372" y="70950"/>
                  </a:lnTo>
                  <a:lnTo>
                    <a:pt x="750" y="71633"/>
                  </a:lnTo>
                  <a:lnTo>
                    <a:pt x="1122" y="72550"/>
                  </a:lnTo>
                  <a:lnTo>
                    <a:pt x="2244" y="74827"/>
                  </a:lnTo>
                  <a:lnTo>
                    <a:pt x="3744" y="78022"/>
                  </a:lnTo>
                  <a:lnTo>
                    <a:pt x="4677" y="79850"/>
                  </a:lnTo>
                  <a:lnTo>
                    <a:pt x="5616" y="81900"/>
                  </a:lnTo>
                  <a:lnTo>
                    <a:pt x="6738" y="84183"/>
                  </a:lnTo>
                  <a:lnTo>
                    <a:pt x="8983" y="89200"/>
                  </a:lnTo>
                  <a:lnTo>
                    <a:pt x="10483" y="92166"/>
                  </a:lnTo>
                  <a:lnTo>
                    <a:pt x="11794" y="95133"/>
                  </a:lnTo>
                  <a:lnTo>
                    <a:pt x="13294" y="98100"/>
                  </a:lnTo>
                  <a:lnTo>
                    <a:pt x="14600" y="101066"/>
                  </a:lnTo>
                  <a:lnTo>
                    <a:pt x="15911" y="103572"/>
                  </a:lnTo>
                  <a:lnTo>
                    <a:pt x="17033" y="106083"/>
                  </a:lnTo>
                  <a:lnTo>
                    <a:pt x="18161" y="108366"/>
                  </a:lnTo>
                  <a:lnTo>
                    <a:pt x="19094" y="110416"/>
                  </a:lnTo>
                  <a:lnTo>
                    <a:pt x="20033" y="112244"/>
                  </a:lnTo>
                  <a:lnTo>
                    <a:pt x="20777" y="113838"/>
                  </a:lnTo>
                  <a:lnTo>
                    <a:pt x="21527" y="115211"/>
                  </a:lnTo>
                  <a:lnTo>
                    <a:pt x="22088" y="116577"/>
                  </a:lnTo>
                  <a:lnTo>
                    <a:pt x="22650" y="117716"/>
                  </a:lnTo>
                  <a:lnTo>
                    <a:pt x="23027" y="118633"/>
                  </a:lnTo>
                  <a:lnTo>
                    <a:pt x="23400" y="119316"/>
                  </a:lnTo>
                  <a:lnTo>
                    <a:pt x="23588" y="119772"/>
                  </a:lnTo>
                  <a:lnTo>
                    <a:pt x="23777" y="120000"/>
                  </a:lnTo>
                  <a:lnTo>
                    <a:pt x="23777" y="103116"/>
                  </a:lnTo>
                  <a:lnTo>
                    <a:pt x="26772" y="103116"/>
                  </a:lnTo>
                  <a:lnTo>
                    <a:pt x="27522" y="102888"/>
                  </a:lnTo>
                  <a:lnTo>
                    <a:pt x="30138" y="102888"/>
                  </a:lnTo>
                  <a:lnTo>
                    <a:pt x="31077" y="102661"/>
                  </a:lnTo>
                  <a:lnTo>
                    <a:pt x="33322" y="102661"/>
                  </a:lnTo>
                  <a:lnTo>
                    <a:pt x="34633" y="102433"/>
                  </a:lnTo>
                  <a:lnTo>
                    <a:pt x="35755" y="102433"/>
                  </a:lnTo>
                  <a:lnTo>
                    <a:pt x="38377" y="101977"/>
                  </a:lnTo>
                  <a:lnTo>
                    <a:pt x="39877" y="101750"/>
                  </a:lnTo>
                  <a:lnTo>
                    <a:pt x="41183" y="101294"/>
                  </a:lnTo>
                  <a:lnTo>
                    <a:pt x="42683" y="101066"/>
                  </a:lnTo>
                  <a:lnTo>
                    <a:pt x="47177" y="99694"/>
                  </a:lnTo>
                  <a:lnTo>
                    <a:pt x="48861" y="99011"/>
                  </a:lnTo>
                  <a:lnTo>
                    <a:pt x="50544" y="98555"/>
                  </a:lnTo>
                  <a:lnTo>
                    <a:pt x="55600" y="96500"/>
                  </a:lnTo>
                  <a:lnTo>
                    <a:pt x="57472" y="95588"/>
                  </a:lnTo>
                  <a:lnTo>
                    <a:pt x="59155" y="94905"/>
                  </a:lnTo>
                  <a:lnTo>
                    <a:pt x="60844" y="93994"/>
                  </a:lnTo>
                  <a:lnTo>
                    <a:pt x="62716" y="93077"/>
                  </a:lnTo>
                  <a:lnTo>
                    <a:pt x="66083" y="91255"/>
                  </a:lnTo>
                  <a:lnTo>
                    <a:pt x="67583" y="90344"/>
                  </a:lnTo>
                  <a:lnTo>
                    <a:pt x="69266" y="89427"/>
                  </a:lnTo>
                  <a:lnTo>
                    <a:pt x="70766" y="88516"/>
                  </a:lnTo>
                  <a:lnTo>
                    <a:pt x="72261" y="87377"/>
                  </a:lnTo>
                  <a:lnTo>
                    <a:pt x="73761" y="86461"/>
                  </a:lnTo>
                  <a:lnTo>
                    <a:pt x="78250" y="83044"/>
                  </a:lnTo>
                  <a:lnTo>
                    <a:pt x="82183" y="79622"/>
                  </a:lnTo>
                  <a:lnTo>
                    <a:pt x="83494" y="78250"/>
                  </a:lnTo>
                  <a:lnTo>
                    <a:pt x="84805" y="77111"/>
                  </a:lnTo>
                  <a:lnTo>
                    <a:pt x="85927" y="75738"/>
                  </a:lnTo>
                  <a:lnTo>
                    <a:pt x="87238" y="74600"/>
                  </a:lnTo>
                  <a:lnTo>
                    <a:pt x="88361" y="73233"/>
                  </a:lnTo>
                  <a:lnTo>
                    <a:pt x="89672" y="72088"/>
                  </a:lnTo>
                  <a:lnTo>
                    <a:pt x="94166" y="66616"/>
                  </a:lnTo>
                  <a:lnTo>
                    <a:pt x="95100" y="65244"/>
                  </a:lnTo>
                  <a:lnTo>
                    <a:pt x="96222" y="63877"/>
                  </a:lnTo>
                  <a:lnTo>
                    <a:pt x="97161" y="62511"/>
                  </a:lnTo>
                  <a:lnTo>
                    <a:pt x="98283" y="61138"/>
                  </a:lnTo>
                  <a:lnTo>
                    <a:pt x="99222" y="59772"/>
                  </a:lnTo>
                  <a:lnTo>
                    <a:pt x="100155" y="58172"/>
                  </a:lnTo>
                  <a:lnTo>
                    <a:pt x="101094" y="56805"/>
                  </a:lnTo>
                  <a:lnTo>
                    <a:pt x="102027" y="55211"/>
                  </a:lnTo>
                  <a:lnTo>
                    <a:pt x="102966" y="53838"/>
                  </a:lnTo>
                  <a:lnTo>
                    <a:pt x="103711" y="52244"/>
                  </a:lnTo>
                  <a:lnTo>
                    <a:pt x="104650" y="50872"/>
                  </a:lnTo>
                  <a:lnTo>
                    <a:pt x="105400" y="49277"/>
                  </a:lnTo>
                  <a:lnTo>
                    <a:pt x="106333" y="47683"/>
                  </a:lnTo>
                  <a:lnTo>
                    <a:pt x="110077" y="39694"/>
                  </a:lnTo>
                  <a:lnTo>
                    <a:pt x="110638" y="37872"/>
                  </a:lnTo>
                  <a:lnTo>
                    <a:pt x="111388" y="36272"/>
                  </a:lnTo>
                  <a:lnTo>
                    <a:pt x="111950" y="34677"/>
                  </a:lnTo>
                  <a:lnTo>
                    <a:pt x="112700" y="32850"/>
                  </a:lnTo>
                  <a:lnTo>
                    <a:pt x="113261" y="31255"/>
                  </a:lnTo>
                  <a:lnTo>
                    <a:pt x="113822" y="29427"/>
                  </a:lnTo>
                  <a:lnTo>
                    <a:pt x="114383" y="27833"/>
                  </a:lnTo>
                  <a:lnTo>
                    <a:pt x="114755" y="26233"/>
                  </a:lnTo>
                  <a:lnTo>
                    <a:pt x="115322" y="24866"/>
                  </a:lnTo>
                  <a:lnTo>
                    <a:pt x="115694" y="23272"/>
                  </a:lnTo>
                  <a:lnTo>
                    <a:pt x="116255" y="21900"/>
                  </a:lnTo>
                  <a:lnTo>
                    <a:pt x="117005" y="19161"/>
                  </a:lnTo>
                  <a:lnTo>
                    <a:pt x="117194" y="17794"/>
                  </a:lnTo>
                  <a:lnTo>
                    <a:pt x="117566" y="16427"/>
                  </a:lnTo>
                  <a:lnTo>
                    <a:pt x="117938" y="15283"/>
                  </a:lnTo>
                  <a:lnTo>
                    <a:pt x="118688" y="10722"/>
                  </a:lnTo>
                  <a:lnTo>
                    <a:pt x="119066" y="8900"/>
                  </a:lnTo>
                  <a:lnTo>
                    <a:pt x="119066" y="7983"/>
                  </a:lnTo>
                  <a:lnTo>
                    <a:pt x="119250" y="7072"/>
                  </a:lnTo>
                  <a:lnTo>
                    <a:pt x="119438" y="6388"/>
                  </a:lnTo>
                  <a:lnTo>
                    <a:pt x="119438" y="5705"/>
                  </a:lnTo>
                  <a:lnTo>
                    <a:pt x="119627" y="5016"/>
                  </a:lnTo>
                  <a:lnTo>
                    <a:pt x="119627" y="4105"/>
                  </a:lnTo>
                  <a:lnTo>
                    <a:pt x="119811" y="3650"/>
                  </a:lnTo>
                  <a:lnTo>
                    <a:pt x="119811" y="2738"/>
                  </a:lnTo>
                  <a:lnTo>
                    <a:pt x="120000" y="2511"/>
                  </a:lnTo>
                  <a:lnTo>
                    <a:pt x="119811" y="2511"/>
                  </a:lnTo>
                  <a:lnTo>
                    <a:pt x="119066" y="2966"/>
                  </a:lnTo>
                  <a:lnTo>
                    <a:pt x="118688" y="3422"/>
                  </a:lnTo>
                  <a:lnTo>
                    <a:pt x="118127" y="3650"/>
                  </a:lnTo>
                  <a:lnTo>
                    <a:pt x="117377" y="4105"/>
                  </a:lnTo>
                  <a:lnTo>
                    <a:pt x="116627" y="4788"/>
                  </a:lnTo>
                  <a:lnTo>
                    <a:pt x="115694" y="5244"/>
                  </a:lnTo>
                  <a:lnTo>
                    <a:pt x="114755" y="5933"/>
                  </a:lnTo>
                  <a:lnTo>
                    <a:pt x="113822" y="6844"/>
                  </a:lnTo>
                  <a:lnTo>
                    <a:pt x="112511" y="7527"/>
                  </a:lnTo>
                  <a:lnTo>
                    <a:pt x="111200" y="8438"/>
                  </a:lnTo>
                  <a:lnTo>
                    <a:pt x="109888" y="9583"/>
                  </a:lnTo>
                  <a:lnTo>
                    <a:pt x="108394" y="10494"/>
                  </a:lnTo>
                  <a:lnTo>
                    <a:pt x="106894" y="11633"/>
                  </a:lnTo>
                  <a:lnTo>
                    <a:pt x="105211" y="12777"/>
                  </a:lnTo>
                  <a:lnTo>
                    <a:pt x="103711" y="13916"/>
                  </a:lnTo>
                  <a:lnTo>
                    <a:pt x="101094" y="15738"/>
                  </a:lnTo>
                  <a:lnTo>
                    <a:pt x="99966" y="16655"/>
                  </a:lnTo>
                  <a:lnTo>
                    <a:pt x="98844" y="17338"/>
                  </a:lnTo>
                  <a:lnTo>
                    <a:pt x="96972" y="18705"/>
                  </a:lnTo>
                  <a:lnTo>
                    <a:pt x="95477" y="19622"/>
                  </a:lnTo>
                  <a:lnTo>
                    <a:pt x="94916" y="20077"/>
                  </a:lnTo>
                  <a:lnTo>
                    <a:pt x="94166" y="20533"/>
                  </a:lnTo>
                  <a:lnTo>
                    <a:pt x="93788" y="20988"/>
                  </a:lnTo>
                  <a:lnTo>
                    <a:pt x="93605" y="20988"/>
                  </a:lnTo>
                  <a:lnTo>
                    <a:pt x="93227" y="20533"/>
                  </a:lnTo>
                  <a:lnTo>
                    <a:pt x="92855" y="20305"/>
                  </a:lnTo>
                  <a:lnTo>
                    <a:pt x="92294" y="19850"/>
                  </a:lnTo>
                  <a:lnTo>
                    <a:pt x="90794" y="18933"/>
                  </a:lnTo>
                  <a:lnTo>
                    <a:pt x="90044" y="18250"/>
                  </a:lnTo>
                  <a:lnTo>
                    <a:pt x="89111" y="17566"/>
                  </a:lnTo>
                  <a:lnTo>
                    <a:pt x="87988" y="16883"/>
                  </a:lnTo>
                  <a:lnTo>
                    <a:pt x="84055" y="14144"/>
                  </a:lnTo>
                  <a:lnTo>
                    <a:pt x="80688" y="11861"/>
                  </a:lnTo>
                  <a:lnTo>
                    <a:pt x="79000" y="10494"/>
                  </a:lnTo>
                  <a:lnTo>
                    <a:pt x="77127" y="9355"/>
                  </a:lnTo>
                  <a:lnTo>
                    <a:pt x="75444" y="7983"/>
                  </a:lnTo>
                  <a:lnTo>
                    <a:pt x="73944" y="7072"/>
                  </a:lnTo>
                  <a:lnTo>
                    <a:pt x="72450" y="5933"/>
                  </a:lnTo>
                  <a:lnTo>
                    <a:pt x="71138" y="5016"/>
                  </a:lnTo>
                  <a:lnTo>
                    <a:pt x="70016" y="4105"/>
                  </a:lnTo>
                  <a:lnTo>
                    <a:pt x="68894" y="3422"/>
                  </a:lnTo>
                  <a:lnTo>
                    <a:pt x="67022" y="2055"/>
                  </a:lnTo>
                  <a:lnTo>
                    <a:pt x="66272" y="1594"/>
                  </a:lnTo>
                  <a:lnTo>
                    <a:pt x="65150" y="683"/>
                  </a:lnTo>
                  <a:lnTo>
                    <a:pt x="64400" y="227"/>
                  </a:lnTo>
                  <a:lnTo>
                    <a:pt x="64211" y="227"/>
                  </a:lnTo>
                  <a:lnTo>
                    <a:pt x="64211" y="0"/>
                  </a:lnTo>
                  <a:lnTo>
                    <a:pt x="64211" y="227"/>
                  </a:lnTo>
                  <a:lnTo>
                    <a:pt x="64022" y="455"/>
                  </a:lnTo>
                  <a:lnTo>
                    <a:pt x="64022" y="911"/>
                  </a:lnTo>
                  <a:lnTo>
                    <a:pt x="63838" y="1366"/>
                  </a:lnTo>
                  <a:lnTo>
                    <a:pt x="63838" y="1594"/>
                  </a:lnTo>
                  <a:lnTo>
                    <a:pt x="63461" y="2511"/>
                  </a:lnTo>
                  <a:lnTo>
                    <a:pt x="63277" y="3194"/>
                  </a:lnTo>
                  <a:lnTo>
                    <a:pt x="63088" y="3650"/>
                  </a:lnTo>
                  <a:lnTo>
                    <a:pt x="62338" y="6388"/>
                  </a:lnTo>
                  <a:lnTo>
                    <a:pt x="62155" y="7300"/>
                  </a:lnTo>
                  <a:lnTo>
                    <a:pt x="61777" y="7983"/>
                  </a:lnTo>
                  <a:lnTo>
                    <a:pt x="61588" y="8900"/>
                  </a:lnTo>
                  <a:lnTo>
                    <a:pt x="61216" y="9583"/>
                  </a:lnTo>
                  <a:lnTo>
                    <a:pt x="60466" y="11405"/>
                  </a:lnTo>
                  <a:lnTo>
                    <a:pt x="60094" y="12088"/>
                  </a:lnTo>
                  <a:lnTo>
                    <a:pt x="59533" y="13005"/>
                  </a:lnTo>
                  <a:lnTo>
                    <a:pt x="59155" y="13688"/>
                  </a:lnTo>
                  <a:lnTo>
                    <a:pt x="58783" y="14600"/>
                  </a:lnTo>
                  <a:lnTo>
                    <a:pt x="58222" y="15283"/>
                  </a:lnTo>
                  <a:lnTo>
                    <a:pt x="57100" y="17111"/>
                  </a:lnTo>
                  <a:lnTo>
                    <a:pt x="56538" y="17794"/>
                  </a:lnTo>
                  <a:lnTo>
                    <a:pt x="55977" y="18705"/>
                  </a:lnTo>
                  <a:lnTo>
                    <a:pt x="52605" y="22811"/>
                  </a:lnTo>
                  <a:lnTo>
                    <a:pt x="51105" y="24183"/>
                  </a:lnTo>
                  <a:lnTo>
                    <a:pt x="50361" y="25094"/>
                  </a:lnTo>
                  <a:lnTo>
                    <a:pt x="48861" y="26461"/>
                  </a:lnTo>
                  <a:lnTo>
                    <a:pt x="47927" y="27150"/>
                  </a:lnTo>
                  <a:lnTo>
                    <a:pt x="47177" y="27833"/>
                  </a:lnTo>
                  <a:lnTo>
                    <a:pt x="46238" y="28516"/>
                  </a:lnTo>
                  <a:lnTo>
                    <a:pt x="45488" y="28972"/>
                  </a:lnTo>
                  <a:lnTo>
                    <a:pt x="44555" y="29655"/>
                  </a:lnTo>
                  <a:lnTo>
                    <a:pt x="43616" y="30116"/>
                  </a:lnTo>
                  <a:lnTo>
                    <a:pt x="42683" y="30800"/>
                  </a:lnTo>
                  <a:lnTo>
                    <a:pt x="41750" y="31255"/>
                  </a:lnTo>
                  <a:lnTo>
                    <a:pt x="41000" y="31938"/>
                  </a:lnTo>
                  <a:lnTo>
                    <a:pt x="38188" y="33305"/>
                  </a:lnTo>
                  <a:lnTo>
                    <a:pt x="37438" y="33538"/>
                  </a:lnTo>
                  <a:lnTo>
                    <a:pt x="36505" y="33994"/>
                  </a:lnTo>
                  <a:lnTo>
                    <a:pt x="35755" y="34222"/>
                  </a:lnTo>
                  <a:lnTo>
                    <a:pt x="35005" y="34677"/>
                  </a:lnTo>
                  <a:lnTo>
                    <a:pt x="34072" y="34905"/>
                  </a:lnTo>
                  <a:lnTo>
                    <a:pt x="31827" y="35588"/>
                  </a:lnTo>
                  <a:lnTo>
                    <a:pt x="31077" y="35588"/>
                  </a:lnTo>
                  <a:lnTo>
                    <a:pt x="30327" y="35816"/>
                  </a:lnTo>
                  <a:lnTo>
                    <a:pt x="29577" y="35816"/>
                  </a:lnTo>
                  <a:close/>
                </a:path>
              </a:pathLst>
            </a:custGeom>
            <a:solidFill>
              <a:srgbClr val="0F9D58"/>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3" name="Google Shape;1353;p145"/>
            <p:cNvSpPr/>
            <p:nvPr/>
          </p:nvSpPr>
          <p:spPr>
            <a:xfrm>
              <a:off x="0" y="1327679"/>
              <a:ext cx="1569300" cy="1834800"/>
            </a:xfrm>
            <a:custGeom>
              <a:rect b="b" l="l" r="r" t="t"/>
              <a:pathLst>
                <a:path extrusionOk="0" h="120000" w="120000">
                  <a:moveTo>
                    <a:pt x="84572" y="31027"/>
                  </a:moveTo>
                  <a:lnTo>
                    <a:pt x="84344" y="30094"/>
                  </a:lnTo>
                  <a:lnTo>
                    <a:pt x="84344" y="29344"/>
                  </a:lnTo>
                  <a:lnTo>
                    <a:pt x="84116" y="28600"/>
                  </a:lnTo>
                  <a:lnTo>
                    <a:pt x="84116" y="27850"/>
                  </a:lnTo>
                  <a:lnTo>
                    <a:pt x="83883" y="27288"/>
                  </a:lnTo>
                  <a:lnTo>
                    <a:pt x="83883" y="26166"/>
                  </a:lnTo>
                  <a:lnTo>
                    <a:pt x="83655" y="25605"/>
                  </a:lnTo>
                  <a:lnTo>
                    <a:pt x="83655" y="24300"/>
                  </a:lnTo>
                  <a:lnTo>
                    <a:pt x="83427" y="24111"/>
                  </a:lnTo>
                  <a:lnTo>
                    <a:pt x="83427" y="23738"/>
                  </a:lnTo>
                  <a:lnTo>
                    <a:pt x="99655" y="23738"/>
                  </a:lnTo>
                  <a:lnTo>
                    <a:pt x="99427" y="23550"/>
                  </a:lnTo>
                  <a:lnTo>
                    <a:pt x="98972" y="23366"/>
                  </a:lnTo>
                  <a:lnTo>
                    <a:pt x="98283" y="22988"/>
                  </a:lnTo>
                  <a:lnTo>
                    <a:pt x="97372" y="22616"/>
                  </a:lnTo>
                  <a:lnTo>
                    <a:pt x="95083" y="21494"/>
                  </a:lnTo>
                  <a:lnTo>
                    <a:pt x="93483" y="20933"/>
                  </a:lnTo>
                  <a:lnTo>
                    <a:pt x="91883" y="20000"/>
                  </a:lnTo>
                  <a:lnTo>
                    <a:pt x="90055" y="19250"/>
                  </a:lnTo>
                  <a:lnTo>
                    <a:pt x="88000" y="18133"/>
                  </a:lnTo>
                  <a:lnTo>
                    <a:pt x="85716" y="17194"/>
                  </a:lnTo>
                  <a:lnTo>
                    <a:pt x="83427" y="16072"/>
                  </a:lnTo>
                  <a:lnTo>
                    <a:pt x="77944" y="13455"/>
                  </a:lnTo>
                  <a:lnTo>
                    <a:pt x="72000" y="10466"/>
                  </a:lnTo>
                  <a:lnTo>
                    <a:pt x="69027" y="9161"/>
                  </a:lnTo>
                  <a:lnTo>
                    <a:pt x="66516" y="7850"/>
                  </a:lnTo>
                  <a:lnTo>
                    <a:pt x="64000" y="6727"/>
                  </a:lnTo>
                  <a:lnTo>
                    <a:pt x="61716" y="5605"/>
                  </a:lnTo>
                  <a:lnTo>
                    <a:pt x="59883" y="4672"/>
                  </a:lnTo>
                  <a:lnTo>
                    <a:pt x="57827" y="3927"/>
                  </a:lnTo>
                  <a:lnTo>
                    <a:pt x="56227" y="2988"/>
                  </a:lnTo>
                  <a:lnTo>
                    <a:pt x="54855" y="2427"/>
                  </a:lnTo>
                  <a:lnTo>
                    <a:pt x="53483" y="1683"/>
                  </a:lnTo>
                  <a:lnTo>
                    <a:pt x="52572" y="1311"/>
                  </a:lnTo>
                  <a:lnTo>
                    <a:pt x="51655" y="750"/>
                  </a:lnTo>
                  <a:lnTo>
                    <a:pt x="50972" y="561"/>
                  </a:lnTo>
                  <a:lnTo>
                    <a:pt x="50516" y="188"/>
                  </a:lnTo>
                  <a:lnTo>
                    <a:pt x="50283" y="188"/>
                  </a:lnTo>
                  <a:lnTo>
                    <a:pt x="50055" y="0"/>
                  </a:lnTo>
                  <a:lnTo>
                    <a:pt x="50055" y="188"/>
                  </a:lnTo>
                  <a:lnTo>
                    <a:pt x="49600" y="188"/>
                  </a:lnTo>
                  <a:lnTo>
                    <a:pt x="49144" y="561"/>
                  </a:lnTo>
                  <a:lnTo>
                    <a:pt x="48455" y="750"/>
                  </a:lnTo>
                  <a:lnTo>
                    <a:pt x="47544" y="1311"/>
                  </a:lnTo>
                  <a:lnTo>
                    <a:pt x="46627" y="1683"/>
                  </a:lnTo>
                  <a:lnTo>
                    <a:pt x="45255" y="2427"/>
                  </a:lnTo>
                  <a:lnTo>
                    <a:pt x="43883" y="2988"/>
                  </a:lnTo>
                  <a:lnTo>
                    <a:pt x="42055" y="3927"/>
                  </a:lnTo>
                  <a:lnTo>
                    <a:pt x="40227" y="4672"/>
                  </a:lnTo>
                  <a:lnTo>
                    <a:pt x="38172" y="5605"/>
                  </a:lnTo>
                  <a:lnTo>
                    <a:pt x="33600" y="7850"/>
                  </a:lnTo>
                  <a:lnTo>
                    <a:pt x="28116" y="10466"/>
                  </a:lnTo>
                  <a:lnTo>
                    <a:pt x="24916" y="11961"/>
                  </a:lnTo>
                  <a:lnTo>
                    <a:pt x="21944" y="13455"/>
                  </a:lnTo>
                  <a:lnTo>
                    <a:pt x="16455" y="16072"/>
                  </a:lnTo>
                  <a:lnTo>
                    <a:pt x="13944" y="17194"/>
                  </a:lnTo>
                  <a:lnTo>
                    <a:pt x="11883" y="18133"/>
                  </a:lnTo>
                  <a:lnTo>
                    <a:pt x="9827" y="19250"/>
                  </a:lnTo>
                  <a:lnTo>
                    <a:pt x="7772" y="20000"/>
                  </a:lnTo>
                  <a:lnTo>
                    <a:pt x="6172" y="20933"/>
                  </a:lnTo>
                  <a:lnTo>
                    <a:pt x="3427" y="22055"/>
                  </a:lnTo>
                  <a:lnTo>
                    <a:pt x="2283" y="22616"/>
                  </a:lnTo>
                  <a:lnTo>
                    <a:pt x="916" y="23366"/>
                  </a:lnTo>
                  <a:lnTo>
                    <a:pt x="227" y="23550"/>
                  </a:lnTo>
                  <a:lnTo>
                    <a:pt x="0" y="23738"/>
                  </a:lnTo>
                  <a:lnTo>
                    <a:pt x="16683" y="23738"/>
                  </a:lnTo>
                  <a:lnTo>
                    <a:pt x="16683" y="25983"/>
                  </a:lnTo>
                  <a:lnTo>
                    <a:pt x="16916" y="26544"/>
                  </a:lnTo>
                  <a:lnTo>
                    <a:pt x="16916" y="28783"/>
                  </a:lnTo>
                  <a:lnTo>
                    <a:pt x="17144" y="29533"/>
                  </a:lnTo>
                  <a:lnTo>
                    <a:pt x="17144" y="32522"/>
                  </a:lnTo>
                  <a:lnTo>
                    <a:pt x="17372" y="33644"/>
                  </a:lnTo>
                  <a:lnTo>
                    <a:pt x="17372" y="34766"/>
                  </a:lnTo>
                  <a:lnTo>
                    <a:pt x="17600" y="36072"/>
                  </a:lnTo>
                  <a:lnTo>
                    <a:pt x="17827" y="37194"/>
                  </a:lnTo>
                  <a:lnTo>
                    <a:pt x="18055" y="38505"/>
                  </a:lnTo>
                  <a:lnTo>
                    <a:pt x="18283" y="40000"/>
                  </a:lnTo>
                  <a:lnTo>
                    <a:pt x="18744" y="41311"/>
                  </a:lnTo>
                  <a:lnTo>
                    <a:pt x="18972" y="42805"/>
                  </a:lnTo>
                  <a:lnTo>
                    <a:pt x="19427" y="44111"/>
                  </a:lnTo>
                  <a:lnTo>
                    <a:pt x="19883" y="45794"/>
                  </a:lnTo>
                  <a:lnTo>
                    <a:pt x="20344" y="47288"/>
                  </a:lnTo>
                  <a:lnTo>
                    <a:pt x="20800" y="48972"/>
                  </a:lnTo>
                  <a:lnTo>
                    <a:pt x="21483" y="50466"/>
                  </a:lnTo>
                  <a:lnTo>
                    <a:pt x="22172" y="52338"/>
                  </a:lnTo>
                  <a:lnTo>
                    <a:pt x="22627" y="54016"/>
                  </a:lnTo>
                  <a:lnTo>
                    <a:pt x="23316" y="55888"/>
                  </a:lnTo>
                  <a:lnTo>
                    <a:pt x="24000" y="57572"/>
                  </a:lnTo>
                  <a:lnTo>
                    <a:pt x="25827" y="61311"/>
                  </a:lnTo>
                  <a:lnTo>
                    <a:pt x="26744" y="62988"/>
                  </a:lnTo>
                  <a:lnTo>
                    <a:pt x="27655" y="64861"/>
                  </a:lnTo>
                  <a:lnTo>
                    <a:pt x="28800" y="66727"/>
                  </a:lnTo>
                  <a:lnTo>
                    <a:pt x="29944" y="68411"/>
                  </a:lnTo>
                  <a:lnTo>
                    <a:pt x="31083" y="70277"/>
                  </a:lnTo>
                  <a:lnTo>
                    <a:pt x="32455" y="72150"/>
                  </a:lnTo>
                  <a:lnTo>
                    <a:pt x="33600" y="74016"/>
                  </a:lnTo>
                  <a:lnTo>
                    <a:pt x="35200" y="75700"/>
                  </a:lnTo>
                  <a:lnTo>
                    <a:pt x="36572" y="77572"/>
                  </a:lnTo>
                  <a:lnTo>
                    <a:pt x="38172" y="79438"/>
                  </a:lnTo>
                  <a:lnTo>
                    <a:pt x="39772" y="81122"/>
                  </a:lnTo>
                  <a:lnTo>
                    <a:pt x="41372" y="82988"/>
                  </a:lnTo>
                  <a:lnTo>
                    <a:pt x="43200" y="84861"/>
                  </a:lnTo>
                  <a:lnTo>
                    <a:pt x="44800" y="86544"/>
                  </a:lnTo>
                  <a:lnTo>
                    <a:pt x="46627" y="88411"/>
                  </a:lnTo>
                  <a:lnTo>
                    <a:pt x="48455" y="90094"/>
                  </a:lnTo>
                  <a:lnTo>
                    <a:pt x="54172" y="94766"/>
                  </a:lnTo>
                  <a:lnTo>
                    <a:pt x="60344" y="99250"/>
                  </a:lnTo>
                  <a:lnTo>
                    <a:pt x="64455" y="101866"/>
                  </a:lnTo>
                  <a:lnTo>
                    <a:pt x="66516" y="102988"/>
                  </a:lnTo>
                  <a:lnTo>
                    <a:pt x="68572" y="104300"/>
                  </a:lnTo>
                  <a:lnTo>
                    <a:pt x="70855" y="105422"/>
                  </a:lnTo>
                  <a:lnTo>
                    <a:pt x="72916" y="106544"/>
                  </a:lnTo>
                  <a:lnTo>
                    <a:pt x="75200" y="107477"/>
                  </a:lnTo>
                  <a:lnTo>
                    <a:pt x="77483" y="108600"/>
                  </a:lnTo>
                  <a:lnTo>
                    <a:pt x="79772" y="109533"/>
                  </a:lnTo>
                  <a:lnTo>
                    <a:pt x="81827" y="110466"/>
                  </a:lnTo>
                  <a:lnTo>
                    <a:pt x="85944" y="111961"/>
                  </a:lnTo>
                  <a:lnTo>
                    <a:pt x="88000" y="112894"/>
                  </a:lnTo>
                  <a:lnTo>
                    <a:pt x="89827" y="113455"/>
                  </a:lnTo>
                  <a:lnTo>
                    <a:pt x="91883" y="114205"/>
                  </a:lnTo>
                  <a:lnTo>
                    <a:pt x="95544" y="115327"/>
                  </a:lnTo>
                  <a:lnTo>
                    <a:pt x="97144" y="115888"/>
                  </a:lnTo>
                  <a:lnTo>
                    <a:pt x="98972" y="116450"/>
                  </a:lnTo>
                  <a:lnTo>
                    <a:pt x="100572" y="116822"/>
                  </a:lnTo>
                  <a:lnTo>
                    <a:pt x="102400" y="117194"/>
                  </a:lnTo>
                  <a:lnTo>
                    <a:pt x="104000" y="117572"/>
                  </a:lnTo>
                  <a:lnTo>
                    <a:pt x="105372" y="117944"/>
                  </a:lnTo>
                  <a:lnTo>
                    <a:pt x="106972" y="118133"/>
                  </a:lnTo>
                  <a:lnTo>
                    <a:pt x="108344" y="118316"/>
                  </a:lnTo>
                  <a:lnTo>
                    <a:pt x="109483" y="118688"/>
                  </a:lnTo>
                  <a:lnTo>
                    <a:pt x="110855" y="118877"/>
                  </a:lnTo>
                  <a:lnTo>
                    <a:pt x="111772" y="119066"/>
                  </a:lnTo>
                  <a:lnTo>
                    <a:pt x="112916" y="119250"/>
                  </a:lnTo>
                  <a:lnTo>
                    <a:pt x="113827" y="119438"/>
                  </a:lnTo>
                  <a:lnTo>
                    <a:pt x="114516" y="119438"/>
                  </a:lnTo>
                  <a:lnTo>
                    <a:pt x="115883" y="119811"/>
                  </a:lnTo>
                  <a:lnTo>
                    <a:pt x="116344" y="119811"/>
                  </a:lnTo>
                  <a:lnTo>
                    <a:pt x="116800" y="120000"/>
                  </a:lnTo>
                  <a:lnTo>
                    <a:pt x="117483" y="120000"/>
                  </a:lnTo>
                  <a:lnTo>
                    <a:pt x="117483" y="119811"/>
                  </a:lnTo>
                  <a:lnTo>
                    <a:pt x="117255" y="119627"/>
                  </a:lnTo>
                  <a:lnTo>
                    <a:pt x="117027" y="119250"/>
                  </a:lnTo>
                  <a:lnTo>
                    <a:pt x="116800" y="118688"/>
                  </a:lnTo>
                  <a:lnTo>
                    <a:pt x="115883" y="117572"/>
                  </a:lnTo>
                  <a:lnTo>
                    <a:pt x="115200" y="116822"/>
                  </a:lnTo>
                  <a:lnTo>
                    <a:pt x="114744" y="115888"/>
                  </a:lnTo>
                  <a:lnTo>
                    <a:pt x="114055" y="114955"/>
                  </a:lnTo>
                  <a:lnTo>
                    <a:pt x="113144" y="113833"/>
                  </a:lnTo>
                  <a:lnTo>
                    <a:pt x="112455" y="112711"/>
                  </a:lnTo>
                  <a:lnTo>
                    <a:pt x="111544" y="111400"/>
                  </a:lnTo>
                  <a:lnTo>
                    <a:pt x="110400" y="110094"/>
                  </a:lnTo>
                  <a:lnTo>
                    <a:pt x="109483" y="108600"/>
                  </a:lnTo>
                  <a:lnTo>
                    <a:pt x="108344" y="106916"/>
                  </a:lnTo>
                  <a:lnTo>
                    <a:pt x="106055" y="103927"/>
                  </a:lnTo>
                  <a:lnTo>
                    <a:pt x="105144" y="102427"/>
                  </a:lnTo>
                  <a:lnTo>
                    <a:pt x="104227" y="101311"/>
                  </a:lnTo>
                  <a:lnTo>
                    <a:pt x="103544" y="100000"/>
                  </a:lnTo>
                  <a:lnTo>
                    <a:pt x="102627" y="99066"/>
                  </a:lnTo>
                  <a:lnTo>
                    <a:pt x="101483" y="97194"/>
                  </a:lnTo>
                  <a:lnTo>
                    <a:pt x="100800" y="96450"/>
                  </a:lnTo>
                  <a:lnTo>
                    <a:pt x="100344" y="95700"/>
                  </a:lnTo>
                  <a:lnTo>
                    <a:pt x="99883" y="95138"/>
                  </a:lnTo>
                  <a:lnTo>
                    <a:pt x="99200" y="94016"/>
                  </a:lnTo>
                  <a:lnTo>
                    <a:pt x="99200" y="93833"/>
                  </a:lnTo>
                  <a:lnTo>
                    <a:pt x="98972" y="93833"/>
                  </a:lnTo>
                  <a:lnTo>
                    <a:pt x="99200" y="93833"/>
                  </a:lnTo>
                  <a:lnTo>
                    <a:pt x="99200" y="93644"/>
                  </a:lnTo>
                  <a:lnTo>
                    <a:pt x="99655" y="92894"/>
                  </a:lnTo>
                  <a:lnTo>
                    <a:pt x="100572" y="91777"/>
                  </a:lnTo>
                  <a:lnTo>
                    <a:pt x="101027" y="91027"/>
                  </a:lnTo>
                  <a:lnTo>
                    <a:pt x="102400" y="89161"/>
                  </a:lnTo>
                  <a:lnTo>
                    <a:pt x="103083" y="88038"/>
                  </a:lnTo>
                  <a:lnTo>
                    <a:pt x="104000" y="86916"/>
                  </a:lnTo>
                  <a:lnTo>
                    <a:pt x="104916" y="85605"/>
                  </a:lnTo>
                  <a:lnTo>
                    <a:pt x="106055" y="84111"/>
                  </a:lnTo>
                  <a:lnTo>
                    <a:pt x="106972" y="82616"/>
                  </a:lnTo>
                  <a:lnTo>
                    <a:pt x="108344" y="80933"/>
                  </a:lnTo>
                  <a:lnTo>
                    <a:pt x="109483" y="79066"/>
                  </a:lnTo>
                  <a:lnTo>
                    <a:pt x="110855" y="77383"/>
                  </a:lnTo>
                  <a:lnTo>
                    <a:pt x="112000" y="75700"/>
                  </a:lnTo>
                  <a:lnTo>
                    <a:pt x="113144" y="74205"/>
                  </a:lnTo>
                  <a:lnTo>
                    <a:pt x="114055" y="72711"/>
                  </a:lnTo>
                  <a:lnTo>
                    <a:pt x="115883" y="70094"/>
                  </a:lnTo>
                  <a:lnTo>
                    <a:pt x="116572" y="69161"/>
                  </a:lnTo>
                  <a:lnTo>
                    <a:pt x="117255" y="68038"/>
                  </a:lnTo>
                  <a:lnTo>
                    <a:pt x="117944" y="67288"/>
                  </a:lnTo>
                  <a:lnTo>
                    <a:pt x="118855" y="65794"/>
                  </a:lnTo>
                  <a:lnTo>
                    <a:pt x="119316" y="65422"/>
                  </a:lnTo>
                  <a:lnTo>
                    <a:pt x="119544" y="64861"/>
                  </a:lnTo>
                  <a:lnTo>
                    <a:pt x="120000" y="64483"/>
                  </a:lnTo>
                  <a:lnTo>
                    <a:pt x="119772" y="64483"/>
                  </a:lnTo>
                  <a:lnTo>
                    <a:pt x="119772" y="64300"/>
                  </a:lnTo>
                  <a:lnTo>
                    <a:pt x="119544" y="64300"/>
                  </a:lnTo>
                  <a:lnTo>
                    <a:pt x="119316" y="64111"/>
                  </a:lnTo>
                  <a:lnTo>
                    <a:pt x="118855" y="64111"/>
                  </a:lnTo>
                  <a:lnTo>
                    <a:pt x="118400" y="63927"/>
                  </a:lnTo>
                  <a:lnTo>
                    <a:pt x="118172" y="63738"/>
                  </a:lnTo>
                  <a:lnTo>
                    <a:pt x="117483" y="63550"/>
                  </a:lnTo>
                  <a:lnTo>
                    <a:pt x="117027" y="63366"/>
                  </a:lnTo>
                  <a:lnTo>
                    <a:pt x="115655" y="62988"/>
                  </a:lnTo>
                  <a:lnTo>
                    <a:pt x="114972" y="62616"/>
                  </a:lnTo>
                  <a:lnTo>
                    <a:pt x="114055" y="62427"/>
                  </a:lnTo>
                  <a:lnTo>
                    <a:pt x="113372" y="62055"/>
                  </a:lnTo>
                  <a:lnTo>
                    <a:pt x="112455" y="61866"/>
                  </a:lnTo>
                  <a:lnTo>
                    <a:pt x="108800" y="60372"/>
                  </a:lnTo>
                  <a:lnTo>
                    <a:pt x="107883" y="59811"/>
                  </a:lnTo>
                  <a:lnTo>
                    <a:pt x="106055" y="59066"/>
                  </a:lnTo>
                  <a:lnTo>
                    <a:pt x="105372" y="58505"/>
                  </a:lnTo>
                  <a:lnTo>
                    <a:pt x="104455" y="58133"/>
                  </a:lnTo>
                  <a:lnTo>
                    <a:pt x="103544" y="57572"/>
                  </a:lnTo>
                  <a:lnTo>
                    <a:pt x="102172" y="56450"/>
                  </a:lnTo>
                  <a:lnTo>
                    <a:pt x="101255" y="55888"/>
                  </a:lnTo>
                  <a:lnTo>
                    <a:pt x="97600" y="52894"/>
                  </a:lnTo>
                  <a:lnTo>
                    <a:pt x="96916" y="52150"/>
                  </a:lnTo>
                  <a:lnTo>
                    <a:pt x="96227" y="51588"/>
                  </a:lnTo>
                  <a:lnTo>
                    <a:pt x="95544" y="50838"/>
                  </a:lnTo>
                  <a:lnTo>
                    <a:pt x="95083" y="50277"/>
                  </a:lnTo>
                  <a:lnTo>
                    <a:pt x="94400" y="49533"/>
                  </a:lnTo>
                  <a:lnTo>
                    <a:pt x="93716" y="48972"/>
                  </a:lnTo>
                  <a:lnTo>
                    <a:pt x="93255" y="48222"/>
                  </a:lnTo>
                  <a:lnTo>
                    <a:pt x="92572" y="47661"/>
                  </a:lnTo>
                  <a:lnTo>
                    <a:pt x="92116" y="46916"/>
                  </a:lnTo>
                  <a:lnTo>
                    <a:pt x="91427" y="46355"/>
                  </a:lnTo>
                  <a:lnTo>
                    <a:pt x="90972" y="45605"/>
                  </a:lnTo>
                  <a:lnTo>
                    <a:pt x="90516" y="45044"/>
                  </a:lnTo>
                  <a:lnTo>
                    <a:pt x="89827" y="44300"/>
                  </a:lnTo>
                  <a:lnTo>
                    <a:pt x="89372" y="43738"/>
                  </a:lnTo>
                  <a:lnTo>
                    <a:pt x="88000" y="41494"/>
                  </a:lnTo>
                  <a:lnTo>
                    <a:pt x="87772" y="40750"/>
                  </a:lnTo>
                  <a:lnTo>
                    <a:pt x="86855" y="39250"/>
                  </a:lnTo>
                  <a:lnTo>
                    <a:pt x="86400" y="37755"/>
                  </a:lnTo>
                  <a:lnTo>
                    <a:pt x="85944" y="37011"/>
                  </a:lnTo>
                  <a:lnTo>
                    <a:pt x="85716" y="36261"/>
                  </a:lnTo>
                  <a:lnTo>
                    <a:pt x="85483" y="35327"/>
                  </a:lnTo>
                  <a:lnTo>
                    <a:pt x="85255" y="34577"/>
                  </a:lnTo>
                  <a:lnTo>
                    <a:pt x="84800" y="32711"/>
                  </a:lnTo>
                  <a:lnTo>
                    <a:pt x="84800" y="31961"/>
                  </a:lnTo>
                  <a:lnTo>
                    <a:pt x="84572" y="31027"/>
                  </a:lnTo>
                  <a:close/>
                </a:path>
              </a:pathLst>
            </a:custGeom>
            <a:solidFill>
              <a:srgbClr val="DB4437"/>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4" name="Google Shape;1354;p145"/>
            <p:cNvSpPr/>
            <p:nvPr/>
          </p:nvSpPr>
          <p:spPr>
            <a:xfrm>
              <a:off x="235659" y="0"/>
              <a:ext cx="1915500" cy="1488900"/>
            </a:xfrm>
            <a:custGeom>
              <a:rect b="b" l="l" r="r" t="t"/>
              <a:pathLst>
                <a:path extrusionOk="0" h="120000" w="120000">
                  <a:moveTo>
                    <a:pt x="85366" y="17238"/>
                  </a:moveTo>
                  <a:lnTo>
                    <a:pt x="86677" y="17238"/>
                  </a:lnTo>
                  <a:lnTo>
                    <a:pt x="87988" y="17011"/>
                  </a:lnTo>
                  <a:lnTo>
                    <a:pt x="89111" y="17011"/>
                  </a:lnTo>
                  <a:lnTo>
                    <a:pt x="90233" y="16783"/>
                  </a:lnTo>
                  <a:lnTo>
                    <a:pt x="92855" y="16783"/>
                  </a:lnTo>
                  <a:lnTo>
                    <a:pt x="93416" y="16550"/>
                  </a:lnTo>
                  <a:lnTo>
                    <a:pt x="96038" y="16550"/>
                  </a:lnTo>
                  <a:lnTo>
                    <a:pt x="96222" y="16322"/>
                  </a:lnTo>
                  <a:lnTo>
                    <a:pt x="96222" y="0"/>
                  </a:lnTo>
                  <a:lnTo>
                    <a:pt x="96411" y="227"/>
                  </a:lnTo>
                  <a:lnTo>
                    <a:pt x="96600" y="688"/>
                  </a:lnTo>
                  <a:lnTo>
                    <a:pt x="96972" y="1377"/>
                  </a:lnTo>
                  <a:lnTo>
                    <a:pt x="97350" y="2300"/>
                  </a:lnTo>
                  <a:lnTo>
                    <a:pt x="98472" y="4600"/>
                  </a:lnTo>
                  <a:lnTo>
                    <a:pt x="99966" y="7816"/>
                  </a:lnTo>
                  <a:lnTo>
                    <a:pt x="100905" y="9655"/>
                  </a:lnTo>
                  <a:lnTo>
                    <a:pt x="101838" y="11722"/>
                  </a:lnTo>
                  <a:lnTo>
                    <a:pt x="102777" y="14022"/>
                  </a:lnTo>
                  <a:lnTo>
                    <a:pt x="104088" y="16322"/>
                  </a:lnTo>
                  <a:lnTo>
                    <a:pt x="105211" y="19077"/>
                  </a:lnTo>
                  <a:lnTo>
                    <a:pt x="106705" y="21838"/>
                  </a:lnTo>
                  <a:lnTo>
                    <a:pt x="108016" y="25055"/>
                  </a:lnTo>
                  <a:lnTo>
                    <a:pt x="109516" y="28044"/>
                  </a:lnTo>
                  <a:lnTo>
                    <a:pt x="112138" y="33561"/>
                  </a:lnTo>
                  <a:lnTo>
                    <a:pt x="114383" y="38161"/>
                  </a:lnTo>
                  <a:lnTo>
                    <a:pt x="115322" y="40227"/>
                  </a:lnTo>
                  <a:lnTo>
                    <a:pt x="116255" y="42066"/>
                  </a:lnTo>
                  <a:lnTo>
                    <a:pt x="117755" y="45288"/>
                  </a:lnTo>
                  <a:lnTo>
                    <a:pt x="118877" y="47588"/>
                  </a:lnTo>
                  <a:lnTo>
                    <a:pt x="119250" y="48505"/>
                  </a:lnTo>
                  <a:lnTo>
                    <a:pt x="119627" y="49194"/>
                  </a:lnTo>
                  <a:lnTo>
                    <a:pt x="119811" y="49655"/>
                  </a:lnTo>
                  <a:lnTo>
                    <a:pt x="119811" y="49883"/>
                  </a:lnTo>
                  <a:lnTo>
                    <a:pt x="120000" y="50116"/>
                  </a:lnTo>
                  <a:lnTo>
                    <a:pt x="119811" y="50116"/>
                  </a:lnTo>
                  <a:lnTo>
                    <a:pt x="119811" y="50344"/>
                  </a:lnTo>
                  <a:lnTo>
                    <a:pt x="119627" y="51033"/>
                  </a:lnTo>
                  <a:lnTo>
                    <a:pt x="118877" y="52411"/>
                  </a:lnTo>
                  <a:lnTo>
                    <a:pt x="118316" y="53561"/>
                  </a:lnTo>
                  <a:lnTo>
                    <a:pt x="117755" y="54944"/>
                  </a:lnTo>
                  <a:lnTo>
                    <a:pt x="117005" y="56322"/>
                  </a:lnTo>
                  <a:lnTo>
                    <a:pt x="116255" y="57933"/>
                  </a:lnTo>
                  <a:lnTo>
                    <a:pt x="114383" y="62066"/>
                  </a:lnTo>
                  <a:lnTo>
                    <a:pt x="113261" y="64138"/>
                  </a:lnTo>
                  <a:lnTo>
                    <a:pt x="112138" y="66666"/>
                  </a:lnTo>
                  <a:lnTo>
                    <a:pt x="109516" y="72183"/>
                  </a:lnTo>
                  <a:lnTo>
                    <a:pt x="108016" y="75172"/>
                  </a:lnTo>
                  <a:lnTo>
                    <a:pt x="106705" y="78388"/>
                  </a:lnTo>
                  <a:lnTo>
                    <a:pt x="105211" y="81150"/>
                  </a:lnTo>
                  <a:lnTo>
                    <a:pt x="104088" y="83905"/>
                  </a:lnTo>
                  <a:lnTo>
                    <a:pt x="102777" y="86205"/>
                  </a:lnTo>
                  <a:lnTo>
                    <a:pt x="101838" y="88505"/>
                  </a:lnTo>
                  <a:lnTo>
                    <a:pt x="100905" y="90572"/>
                  </a:lnTo>
                  <a:lnTo>
                    <a:pt x="99966" y="92411"/>
                  </a:lnTo>
                  <a:lnTo>
                    <a:pt x="99222" y="94255"/>
                  </a:lnTo>
                  <a:lnTo>
                    <a:pt x="98472" y="95633"/>
                  </a:lnTo>
                  <a:lnTo>
                    <a:pt x="97911" y="97011"/>
                  </a:lnTo>
                  <a:lnTo>
                    <a:pt x="97350" y="97933"/>
                  </a:lnTo>
                  <a:lnTo>
                    <a:pt x="96972" y="98850"/>
                  </a:lnTo>
                  <a:lnTo>
                    <a:pt x="96600" y="99538"/>
                  </a:lnTo>
                  <a:lnTo>
                    <a:pt x="96222" y="100461"/>
                  </a:lnTo>
                  <a:lnTo>
                    <a:pt x="96222" y="83677"/>
                  </a:lnTo>
                  <a:lnTo>
                    <a:pt x="93788" y="83677"/>
                  </a:lnTo>
                  <a:lnTo>
                    <a:pt x="93227" y="83905"/>
                  </a:lnTo>
                  <a:lnTo>
                    <a:pt x="90611" y="83905"/>
                  </a:lnTo>
                  <a:lnTo>
                    <a:pt x="90044" y="84138"/>
                  </a:lnTo>
                  <a:lnTo>
                    <a:pt x="89483" y="84138"/>
                  </a:lnTo>
                  <a:lnTo>
                    <a:pt x="88738" y="84366"/>
                  </a:lnTo>
                  <a:lnTo>
                    <a:pt x="88172" y="84600"/>
                  </a:lnTo>
                  <a:lnTo>
                    <a:pt x="85177" y="85516"/>
                  </a:lnTo>
                  <a:lnTo>
                    <a:pt x="84244" y="85744"/>
                  </a:lnTo>
                  <a:lnTo>
                    <a:pt x="83494" y="85977"/>
                  </a:lnTo>
                  <a:lnTo>
                    <a:pt x="82561" y="86438"/>
                  </a:lnTo>
                  <a:lnTo>
                    <a:pt x="81811" y="86894"/>
                  </a:lnTo>
                  <a:lnTo>
                    <a:pt x="80872" y="87127"/>
                  </a:lnTo>
                  <a:lnTo>
                    <a:pt x="77127" y="88966"/>
                  </a:lnTo>
                  <a:lnTo>
                    <a:pt x="76194" y="89655"/>
                  </a:lnTo>
                  <a:lnTo>
                    <a:pt x="75444" y="90116"/>
                  </a:lnTo>
                  <a:lnTo>
                    <a:pt x="74511" y="90805"/>
                  </a:lnTo>
                  <a:lnTo>
                    <a:pt x="73761" y="91494"/>
                  </a:lnTo>
                  <a:lnTo>
                    <a:pt x="72822" y="91955"/>
                  </a:lnTo>
                  <a:lnTo>
                    <a:pt x="72072" y="92644"/>
                  </a:lnTo>
                  <a:lnTo>
                    <a:pt x="71138" y="93561"/>
                  </a:lnTo>
                  <a:lnTo>
                    <a:pt x="69638" y="94944"/>
                  </a:lnTo>
                  <a:lnTo>
                    <a:pt x="68894" y="95861"/>
                  </a:lnTo>
                  <a:lnTo>
                    <a:pt x="68144" y="96550"/>
                  </a:lnTo>
                  <a:lnTo>
                    <a:pt x="65150" y="100227"/>
                  </a:lnTo>
                  <a:lnTo>
                    <a:pt x="64588" y="101150"/>
                  </a:lnTo>
                  <a:lnTo>
                    <a:pt x="63838" y="102066"/>
                  </a:lnTo>
                  <a:lnTo>
                    <a:pt x="62716" y="103905"/>
                  </a:lnTo>
                  <a:lnTo>
                    <a:pt x="62155" y="104600"/>
                  </a:lnTo>
                  <a:lnTo>
                    <a:pt x="61027" y="106438"/>
                  </a:lnTo>
                  <a:lnTo>
                    <a:pt x="60655" y="107355"/>
                  </a:lnTo>
                  <a:lnTo>
                    <a:pt x="60094" y="108277"/>
                  </a:lnTo>
                  <a:lnTo>
                    <a:pt x="57844" y="113794"/>
                  </a:lnTo>
                  <a:lnTo>
                    <a:pt x="57472" y="114483"/>
                  </a:lnTo>
                  <a:lnTo>
                    <a:pt x="57283" y="115400"/>
                  </a:lnTo>
                  <a:lnTo>
                    <a:pt x="56911" y="116094"/>
                  </a:lnTo>
                  <a:lnTo>
                    <a:pt x="56722" y="116550"/>
                  </a:lnTo>
                  <a:lnTo>
                    <a:pt x="56538" y="117238"/>
                  </a:lnTo>
                  <a:lnTo>
                    <a:pt x="55788" y="119077"/>
                  </a:lnTo>
                  <a:lnTo>
                    <a:pt x="55788" y="119311"/>
                  </a:lnTo>
                  <a:lnTo>
                    <a:pt x="55600" y="119538"/>
                  </a:lnTo>
                  <a:lnTo>
                    <a:pt x="55600" y="120000"/>
                  </a:lnTo>
                  <a:lnTo>
                    <a:pt x="55227" y="120000"/>
                  </a:lnTo>
                  <a:lnTo>
                    <a:pt x="55038" y="119772"/>
                  </a:lnTo>
                  <a:lnTo>
                    <a:pt x="54666" y="119538"/>
                  </a:lnTo>
                  <a:lnTo>
                    <a:pt x="54105" y="119077"/>
                  </a:lnTo>
                  <a:lnTo>
                    <a:pt x="53355" y="118622"/>
                  </a:lnTo>
                  <a:lnTo>
                    <a:pt x="52794" y="118161"/>
                  </a:lnTo>
                  <a:lnTo>
                    <a:pt x="50922" y="116783"/>
                  </a:lnTo>
                  <a:lnTo>
                    <a:pt x="49794" y="116094"/>
                  </a:lnTo>
                  <a:lnTo>
                    <a:pt x="48672" y="115172"/>
                  </a:lnTo>
                  <a:lnTo>
                    <a:pt x="47177" y="114255"/>
                  </a:lnTo>
                  <a:lnTo>
                    <a:pt x="45866" y="113333"/>
                  </a:lnTo>
                  <a:lnTo>
                    <a:pt x="44366" y="112183"/>
                  </a:lnTo>
                  <a:lnTo>
                    <a:pt x="42683" y="111033"/>
                  </a:lnTo>
                  <a:lnTo>
                    <a:pt x="40811" y="109655"/>
                  </a:lnTo>
                  <a:lnTo>
                    <a:pt x="37438" y="107355"/>
                  </a:lnTo>
                  <a:lnTo>
                    <a:pt x="34444" y="105055"/>
                  </a:lnTo>
                  <a:lnTo>
                    <a:pt x="33133" y="104138"/>
                  </a:lnTo>
                  <a:lnTo>
                    <a:pt x="32011" y="103450"/>
                  </a:lnTo>
                  <a:lnTo>
                    <a:pt x="30888" y="102527"/>
                  </a:lnTo>
                  <a:lnTo>
                    <a:pt x="29955" y="101838"/>
                  </a:lnTo>
                  <a:lnTo>
                    <a:pt x="29016" y="101377"/>
                  </a:lnTo>
                  <a:lnTo>
                    <a:pt x="28266" y="100688"/>
                  </a:lnTo>
                  <a:lnTo>
                    <a:pt x="27705" y="100227"/>
                  </a:lnTo>
                  <a:lnTo>
                    <a:pt x="27144" y="100000"/>
                  </a:lnTo>
                  <a:lnTo>
                    <a:pt x="26394" y="99538"/>
                  </a:lnTo>
                  <a:lnTo>
                    <a:pt x="26211" y="99311"/>
                  </a:lnTo>
                  <a:lnTo>
                    <a:pt x="26022" y="99538"/>
                  </a:lnTo>
                  <a:lnTo>
                    <a:pt x="25833" y="99538"/>
                  </a:lnTo>
                  <a:lnTo>
                    <a:pt x="25461" y="100000"/>
                  </a:lnTo>
                  <a:lnTo>
                    <a:pt x="24900" y="100227"/>
                  </a:lnTo>
                  <a:lnTo>
                    <a:pt x="23777" y="101150"/>
                  </a:lnTo>
                  <a:lnTo>
                    <a:pt x="23027" y="101611"/>
                  </a:lnTo>
                  <a:lnTo>
                    <a:pt x="21155" y="102988"/>
                  </a:lnTo>
                  <a:lnTo>
                    <a:pt x="20033" y="103677"/>
                  </a:lnTo>
                  <a:lnTo>
                    <a:pt x="18905" y="104600"/>
                  </a:lnTo>
                  <a:lnTo>
                    <a:pt x="17600" y="105516"/>
                  </a:lnTo>
                  <a:lnTo>
                    <a:pt x="16100" y="106438"/>
                  </a:lnTo>
                  <a:lnTo>
                    <a:pt x="11605" y="109883"/>
                  </a:lnTo>
                  <a:lnTo>
                    <a:pt x="8611" y="111722"/>
                  </a:lnTo>
                  <a:lnTo>
                    <a:pt x="7300" y="112644"/>
                  </a:lnTo>
                  <a:lnTo>
                    <a:pt x="6177" y="113561"/>
                  </a:lnTo>
                  <a:lnTo>
                    <a:pt x="5055" y="114255"/>
                  </a:lnTo>
                  <a:lnTo>
                    <a:pt x="3183" y="115633"/>
                  </a:lnTo>
                  <a:lnTo>
                    <a:pt x="2433" y="116094"/>
                  </a:lnTo>
                  <a:lnTo>
                    <a:pt x="750" y="117472"/>
                  </a:lnTo>
                  <a:lnTo>
                    <a:pt x="372" y="117700"/>
                  </a:lnTo>
                  <a:lnTo>
                    <a:pt x="188" y="117933"/>
                  </a:lnTo>
                  <a:lnTo>
                    <a:pt x="0" y="117933"/>
                  </a:lnTo>
                  <a:lnTo>
                    <a:pt x="0" y="117472"/>
                  </a:lnTo>
                  <a:lnTo>
                    <a:pt x="188" y="117238"/>
                  </a:lnTo>
                  <a:lnTo>
                    <a:pt x="188" y="116550"/>
                  </a:lnTo>
                  <a:lnTo>
                    <a:pt x="372" y="116094"/>
                  </a:lnTo>
                  <a:lnTo>
                    <a:pt x="372" y="115400"/>
                  </a:lnTo>
                  <a:lnTo>
                    <a:pt x="561" y="114483"/>
                  </a:lnTo>
                  <a:lnTo>
                    <a:pt x="750" y="113794"/>
                  </a:lnTo>
                  <a:lnTo>
                    <a:pt x="1311" y="110344"/>
                  </a:lnTo>
                  <a:lnTo>
                    <a:pt x="1683" y="108966"/>
                  </a:lnTo>
                  <a:lnTo>
                    <a:pt x="1872" y="107588"/>
                  </a:lnTo>
                  <a:lnTo>
                    <a:pt x="2244" y="105977"/>
                  </a:lnTo>
                  <a:lnTo>
                    <a:pt x="2433" y="104366"/>
                  </a:lnTo>
                  <a:lnTo>
                    <a:pt x="2805" y="102761"/>
                  </a:lnTo>
                  <a:lnTo>
                    <a:pt x="3183" y="100922"/>
                  </a:lnTo>
                  <a:lnTo>
                    <a:pt x="3555" y="99311"/>
                  </a:lnTo>
                  <a:lnTo>
                    <a:pt x="4116" y="97472"/>
                  </a:lnTo>
                  <a:lnTo>
                    <a:pt x="4494" y="95633"/>
                  </a:lnTo>
                  <a:lnTo>
                    <a:pt x="5616" y="91955"/>
                  </a:lnTo>
                  <a:lnTo>
                    <a:pt x="6366" y="90116"/>
                  </a:lnTo>
                  <a:lnTo>
                    <a:pt x="6927" y="88277"/>
                  </a:lnTo>
                  <a:lnTo>
                    <a:pt x="7677" y="86438"/>
                  </a:lnTo>
                  <a:lnTo>
                    <a:pt x="8422" y="84366"/>
                  </a:lnTo>
                  <a:lnTo>
                    <a:pt x="9361" y="82527"/>
                  </a:lnTo>
                  <a:lnTo>
                    <a:pt x="10111" y="80461"/>
                  </a:lnTo>
                  <a:lnTo>
                    <a:pt x="13855" y="72183"/>
                  </a:lnTo>
                  <a:lnTo>
                    <a:pt x="14977" y="70344"/>
                  </a:lnTo>
                  <a:lnTo>
                    <a:pt x="17222" y="66205"/>
                  </a:lnTo>
                  <a:lnTo>
                    <a:pt x="20594" y="60688"/>
                  </a:lnTo>
                  <a:lnTo>
                    <a:pt x="21905" y="58850"/>
                  </a:lnTo>
                  <a:lnTo>
                    <a:pt x="23027" y="57011"/>
                  </a:lnTo>
                  <a:lnTo>
                    <a:pt x="25650" y="53333"/>
                  </a:lnTo>
                  <a:lnTo>
                    <a:pt x="26955" y="51722"/>
                  </a:lnTo>
                  <a:lnTo>
                    <a:pt x="28455" y="50116"/>
                  </a:lnTo>
                  <a:lnTo>
                    <a:pt x="29766" y="48277"/>
                  </a:lnTo>
                  <a:lnTo>
                    <a:pt x="32761" y="45055"/>
                  </a:lnTo>
                  <a:lnTo>
                    <a:pt x="34261" y="43677"/>
                  </a:lnTo>
                  <a:lnTo>
                    <a:pt x="35755" y="42066"/>
                  </a:lnTo>
                  <a:lnTo>
                    <a:pt x="37255" y="40688"/>
                  </a:lnTo>
                  <a:lnTo>
                    <a:pt x="38750" y="39077"/>
                  </a:lnTo>
                  <a:lnTo>
                    <a:pt x="40438" y="37700"/>
                  </a:lnTo>
                  <a:lnTo>
                    <a:pt x="41933" y="36550"/>
                  </a:lnTo>
                  <a:lnTo>
                    <a:pt x="45305" y="33794"/>
                  </a:lnTo>
                  <a:lnTo>
                    <a:pt x="48672" y="31494"/>
                  </a:lnTo>
                  <a:lnTo>
                    <a:pt x="50544" y="30344"/>
                  </a:lnTo>
                  <a:lnTo>
                    <a:pt x="52233" y="29194"/>
                  </a:lnTo>
                  <a:lnTo>
                    <a:pt x="54105" y="28277"/>
                  </a:lnTo>
                  <a:lnTo>
                    <a:pt x="55788" y="27127"/>
                  </a:lnTo>
                  <a:lnTo>
                    <a:pt x="61405" y="24366"/>
                  </a:lnTo>
                  <a:lnTo>
                    <a:pt x="63277" y="23677"/>
                  </a:lnTo>
                  <a:lnTo>
                    <a:pt x="65150" y="22761"/>
                  </a:lnTo>
                  <a:lnTo>
                    <a:pt x="68516" y="21377"/>
                  </a:lnTo>
                  <a:lnTo>
                    <a:pt x="70388" y="20688"/>
                  </a:lnTo>
                  <a:lnTo>
                    <a:pt x="71888" y="20227"/>
                  </a:lnTo>
                  <a:lnTo>
                    <a:pt x="73572" y="19772"/>
                  </a:lnTo>
                  <a:lnTo>
                    <a:pt x="75255" y="19077"/>
                  </a:lnTo>
                  <a:lnTo>
                    <a:pt x="76755" y="18850"/>
                  </a:lnTo>
                  <a:lnTo>
                    <a:pt x="78250" y="18388"/>
                  </a:lnTo>
                  <a:lnTo>
                    <a:pt x="79750" y="18161"/>
                  </a:lnTo>
                  <a:lnTo>
                    <a:pt x="81250" y="17700"/>
                  </a:lnTo>
                  <a:lnTo>
                    <a:pt x="82744" y="17472"/>
                  </a:lnTo>
                  <a:lnTo>
                    <a:pt x="84055" y="17472"/>
                  </a:lnTo>
                  <a:lnTo>
                    <a:pt x="85366" y="17238"/>
                  </a:lnTo>
                  <a:close/>
                </a:path>
              </a:pathLst>
            </a:custGeom>
            <a:solidFill>
              <a:srgbClr val="4285F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grpSp>
      <p:grpSp>
        <p:nvGrpSpPr>
          <p:cNvPr id="1355" name="Google Shape;1355;p145"/>
          <p:cNvGrpSpPr/>
          <p:nvPr/>
        </p:nvGrpSpPr>
        <p:grpSpPr>
          <a:xfrm>
            <a:off x="6857177" y="2053632"/>
            <a:ext cx="1255504" cy="1188048"/>
            <a:chOff x="0" y="0"/>
            <a:chExt cx="3348011" cy="3168127"/>
          </a:xfrm>
        </p:grpSpPr>
        <p:sp>
          <p:nvSpPr>
            <p:cNvPr id="1356" name="Google Shape;1356;p145"/>
            <p:cNvSpPr/>
            <p:nvPr/>
          </p:nvSpPr>
          <p:spPr>
            <a:xfrm>
              <a:off x="1878911" y="222971"/>
              <a:ext cx="1469100" cy="1476600"/>
            </a:xfrm>
            <a:custGeom>
              <a:rect b="b" l="l" r="r" t="t"/>
              <a:pathLst>
                <a:path extrusionOk="0" h="120000" w="120000">
                  <a:moveTo>
                    <a:pt x="35766" y="102577"/>
                  </a:moveTo>
                  <a:lnTo>
                    <a:pt x="35305" y="102577"/>
                  </a:lnTo>
                  <a:lnTo>
                    <a:pt x="35077" y="102794"/>
                  </a:lnTo>
                  <a:lnTo>
                    <a:pt x="34616" y="102794"/>
                  </a:lnTo>
                  <a:lnTo>
                    <a:pt x="33233" y="103450"/>
                  </a:lnTo>
                  <a:lnTo>
                    <a:pt x="32538" y="103450"/>
                  </a:lnTo>
                  <a:lnTo>
                    <a:pt x="31155" y="103883"/>
                  </a:lnTo>
                  <a:lnTo>
                    <a:pt x="30233" y="104316"/>
                  </a:lnTo>
                  <a:lnTo>
                    <a:pt x="29538" y="104538"/>
                  </a:lnTo>
                  <a:lnTo>
                    <a:pt x="28616" y="104755"/>
                  </a:lnTo>
                  <a:lnTo>
                    <a:pt x="27461" y="105188"/>
                  </a:lnTo>
                  <a:lnTo>
                    <a:pt x="25616" y="105627"/>
                  </a:lnTo>
                  <a:lnTo>
                    <a:pt x="24694" y="106061"/>
                  </a:lnTo>
                  <a:lnTo>
                    <a:pt x="21922" y="106933"/>
                  </a:lnTo>
                  <a:lnTo>
                    <a:pt x="21461" y="107150"/>
                  </a:lnTo>
                  <a:lnTo>
                    <a:pt x="21000" y="107150"/>
                  </a:lnTo>
                  <a:lnTo>
                    <a:pt x="20538" y="107366"/>
                  </a:lnTo>
                  <a:lnTo>
                    <a:pt x="20305" y="107366"/>
                  </a:lnTo>
                  <a:lnTo>
                    <a:pt x="19844" y="107588"/>
                  </a:lnTo>
                  <a:lnTo>
                    <a:pt x="19383" y="107588"/>
                  </a:lnTo>
                  <a:lnTo>
                    <a:pt x="19616" y="107805"/>
                  </a:lnTo>
                  <a:lnTo>
                    <a:pt x="20538" y="107805"/>
                  </a:lnTo>
                  <a:lnTo>
                    <a:pt x="21233" y="108022"/>
                  </a:lnTo>
                  <a:lnTo>
                    <a:pt x="23538" y="108455"/>
                  </a:lnTo>
                  <a:lnTo>
                    <a:pt x="26766" y="109327"/>
                  </a:lnTo>
                  <a:lnTo>
                    <a:pt x="28844" y="109544"/>
                  </a:lnTo>
                  <a:lnTo>
                    <a:pt x="30922" y="109983"/>
                  </a:lnTo>
                  <a:lnTo>
                    <a:pt x="33461" y="110633"/>
                  </a:lnTo>
                  <a:lnTo>
                    <a:pt x="36233" y="111072"/>
                  </a:lnTo>
                  <a:lnTo>
                    <a:pt x="39000" y="111722"/>
                  </a:lnTo>
                  <a:lnTo>
                    <a:pt x="45461" y="113033"/>
                  </a:lnTo>
                  <a:lnTo>
                    <a:pt x="49155" y="113900"/>
                  </a:lnTo>
                  <a:lnTo>
                    <a:pt x="52844" y="114555"/>
                  </a:lnTo>
                  <a:lnTo>
                    <a:pt x="59305" y="115861"/>
                  </a:lnTo>
                  <a:lnTo>
                    <a:pt x="62077" y="116516"/>
                  </a:lnTo>
                  <a:lnTo>
                    <a:pt x="64844" y="116950"/>
                  </a:lnTo>
                  <a:lnTo>
                    <a:pt x="67155" y="117605"/>
                  </a:lnTo>
                  <a:lnTo>
                    <a:pt x="69461" y="118038"/>
                  </a:lnTo>
                  <a:lnTo>
                    <a:pt x="71305" y="118477"/>
                  </a:lnTo>
                  <a:lnTo>
                    <a:pt x="73155" y="118694"/>
                  </a:lnTo>
                  <a:lnTo>
                    <a:pt x="74766" y="119127"/>
                  </a:lnTo>
                  <a:lnTo>
                    <a:pt x="77077" y="119566"/>
                  </a:lnTo>
                  <a:lnTo>
                    <a:pt x="77766" y="119783"/>
                  </a:lnTo>
                  <a:lnTo>
                    <a:pt x="78694" y="119783"/>
                  </a:lnTo>
                  <a:lnTo>
                    <a:pt x="78922" y="120000"/>
                  </a:lnTo>
                  <a:lnTo>
                    <a:pt x="78922" y="119783"/>
                  </a:lnTo>
                  <a:lnTo>
                    <a:pt x="79616" y="119127"/>
                  </a:lnTo>
                  <a:lnTo>
                    <a:pt x="80077" y="118477"/>
                  </a:lnTo>
                  <a:lnTo>
                    <a:pt x="81694" y="116950"/>
                  </a:lnTo>
                  <a:lnTo>
                    <a:pt x="82844" y="115644"/>
                  </a:lnTo>
                  <a:lnTo>
                    <a:pt x="84000" y="114555"/>
                  </a:lnTo>
                  <a:lnTo>
                    <a:pt x="85383" y="113033"/>
                  </a:lnTo>
                  <a:lnTo>
                    <a:pt x="87000" y="111505"/>
                  </a:lnTo>
                  <a:lnTo>
                    <a:pt x="88616" y="109544"/>
                  </a:lnTo>
                  <a:lnTo>
                    <a:pt x="90461" y="107588"/>
                  </a:lnTo>
                  <a:lnTo>
                    <a:pt x="92538" y="105627"/>
                  </a:lnTo>
                  <a:lnTo>
                    <a:pt x="94616" y="103227"/>
                  </a:lnTo>
                  <a:lnTo>
                    <a:pt x="96922" y="100833"/>
                  </a:lnTo>
                  <a:lnTo>
                    <a:pt x="102000" y="95605"/>
                  </a:lnTo>
                  <a:lnTo>
                    <a:pt x="104305" y="93211"/>
                  </a:lnTo>
                  <a:lnTo>
                    <a:pt x="106383" y="90816"/>
                  </a:lnTo>
                  <a:lnTo>
                    <a:pt x="108461" y="88638"/>
                  </a:lnTo>
                  <a:lnTo>
                    <a:pt x="110305" y="86677"/>
                  </a:lnTo>
                  <a:lnTo>
                    <a:pt x="111922" y="84938"/>
                  </a:lnTo>
                  <a:lnTo>
                    <a:pt x="113538" y="83411"/>
                  </a:lnTo>
                  <a:lnTo>
                    <a:pt x="114922" y="81888"/>
                  </a:lnTo>
                  <a:lnTo>
                    <a:pt x="116077" y="80583"/>
                  </a:lnTo>
                  <a:lnTo>
                    <a:pt x="117233" y="79494"/>
                  </a:lnTo>
                  <a:lnTo>
                    <a:pt x="117922" y="78622"/>
                  </a:lnTo>
                  <a:lnTo>
                    <a:pt x="120000" y="76661"/>
                  </a:lnTo>
                  <a:lnTo>
                    <a:pt x="120000" y="76444"/>
                  </a:lnTo>
                  <a:lnTo>
                    <a:pt x="119766" y="76661"/>
                  </a:lnTo>
                  <a:lnTo>
                    <a:pt x="119305" y="76661"/>
                  </a:lnTo>
                  <a:lnTo>
                    <a:pt x="118844" y="76877"/>
                  </a:lnTo>
                  <a:lnTo>
                    <a:pt x="118383" y="76877"/>
                  </a:lnTo>
                  <a:lnTo>
                    <a:pt x="117461" y="77316"/>
                  </a:lnTo>
                  <a:lnTo>
                    <a:pt x="115383" y="77966"/>
                  </a:lnTo>
                  <a:lnTo>
                    <a:pt x="113538" y="78405"/>
                  </a:lnTo>
                  <a:lnTo>
                    <a:pt x="112616" y="78838"/>
                  </a:lnTo>
                  <a:lnTo>
                    <a:pt x="111694" y="79055"/>
                  </a:lnTo>
                  <a:lnTo>
                    <a:pt x="110538" y="79272"/>
                  </a:lnTo>
                  <a:lnTo>
                    <a:pt x="109616" y="79711"/>
                  </a:lnTo>
                  <a:lnTo>
                    <a:pt x="108694" y="79927"/>
                  </a:lnTo>
                  <a:lnTo>
                    <a:pt x="105922" y="80800"/>
                  </a:lnTo>
                  <a:lnTo>
                    <a:pt x="105461" y="81016"/>
                  </a:lnTo>
                  <a:lnTo>
                    <a:pt x="104766" y="81233"/>
                  </a:lnTo>
                  <a:lnTo>
                    <a:pt x="104538" y="81233"/>
                  </a:lnTo>
                  <a:lnTo>
                    <a:pt x="104077" y="81450"/>
                  </a:lnTo>
                  <a:lnTo>
                    <a:pt x="103616" y="81450"/>
                  </a:lnTo>
                  <a:lnTo>
                    <a:pt x="103383" y="81672"/>
                  </a:lnTo>
                  <a:lnTo>
                    <a:pt x="103155" y="81672"/>
                  </a:lnTo>
                  <a:lnTo>
                    <a:pt x="103155" y="81233"/>
                  </a:lnTo>
                  <a:lnTo>
                    <a:pt x="102461" y="79927"/>
                  </a:lnTo>
                  <a:lnTo>
                    <a:pt x="102000" y="78622"/>
                  </a:lnTo>
                  <a:lnTo>
                    <a:pt x="101077" y="76877"/>
                  </a:lnTo>
                  <a:lnTo>
                    <a:pt x="100844" y="75788"/>
                  </a:lnTo>
                  <a:lnTo>
                    <a:pt x="100383" y="74700"/>
                  </a:lnTo>
                  <a:lnTo>
                    <a:pt x="99694" y="73394"/>
                  </a:lnTo>
                  <a:lnTo>
                    <a:pt x="99233" y="72088"/>
                  </a:lnTo>
                  <a:lnTo>
                    <a:pt x="98538" y="70777"/>
                  </a:lnTo>
                  <a:lnTo>
                    <a:pt x="97844" y="69255"/>
                  </a:lnTo>
                  <a:lnTo>
                    <a:pt x="97383" y="67733"/>
                  </a:lnTo>
                  <a:lnTo>
                    <a:pt x="96461" y="65988"/>
                  </a:lnTo>
                  <a:lnTo>
                    <a:pt x="95766" y="64466"/>
                  </a:lnTo>
                  <a:lnTo>
                    <a:pt x="94844" y="62938"/>
                  </a:lnTo>
                  <a:lnTo>
                    <a:pt x="94155" y="61416"/>
                  </a:lnTo>
                  <a:lnTo>
                    <a:pt x="93233" y="59672"/>
                  </a:lnTo>
                  <a:lnTo>
                    <a:pt x="92077" y="58150"/>
                  </a:lnTo>
                  <a:lnTo>
                    <a:pt x="91155" y="56622"/>
                  </a:lnTo>
                  <a:lnTo>
                    <a:pt x="90000" y="54883"/>
                  </a:lnTo>
                  <a:lnTo>
                    <a:pt x="88844" y="53355"/>
                  </a:lnTo>
                  <a:lnTo>
                    <a:pt x="86538" y="49872"/>
                  </a:lnTo>
                  <a:lnTo>
                    <a:pt x="85383" y="48350"/>
                  </a:lnTo>
                  <a:lnTo>
                    <a:pt x="82616" y="44861"/>
                  </a:lnTo>
                  <a:lnTo>
                    <a:pt x="81233" y="43338"/>
                  </a:lnTo>
                  <a:lnTo>
                    <a:pt x="79844" y="41594"/>
                  </a:lnTo>
                  <a:lnTo>
                    <a:pt x="78233" y="40072"/>
                  </a:lnTo>
                  <a:lnTo>
                    <a:pt x="76844" y="38327"/>
                  </a:lnTo>
                  <a:lnTo>
                    <a:pt x="75461" y="36805"/>
                  </a:lnTo>
                  <a:lnTo>
                    <a:pt x="73844" y="35283"/>
                  </a:lnTo>
                  <a:lnTo>
                    <a:pt x="72461" y="33755"/>
                  </a:lnTo>
                  <a:lnTo>
                    <a:pt x="70844" y="32450"/>
                  </a:lnTo>
                  <a:lnTo>
                    <a:pt x="67844" y="29616"/>
                  </a:lnTo>
                  <a:lnTo>
                    <a:pt x="59766" y="23083"/>
                  </a:lnTo>
                  <a:lnTo>
                    <a:pt x="51694" y="17638"/>
                  </a:lnTo>
                  <a:lnTo>
                    <a:pt x="49844" y="16772"/>
                  </a:lnTo>
                  <a:lnTo>
                    <a:pt x="48233" y="15683"/>
                  </a:lnTo>
                  <a:lnTo>
                    <a:pt x="40155" y="11322"/>
                  </a:lnTo>
                  <a:lnTo>
                    <a:pt x="35305" y="9366"/>
                  </a:lnTo>
                  <a:lnTo>
                    <a:pt x="33694" y="8494"/>
                  </a:lnTo>
                  <a:lnTo>
                    <a:pt x="32077" y="8055"/>
                  </a:lnTo>
                  <a:lnTo>
                    <a:pt x="28844" y="6750"/>
                  </a:lnTo>
                  <a:lnTo>
                    <a:pt x="27461" y="6316"/>
                  </a:lnTo>
                  <a:lnTo>
                    <a:pt x="25844" y="5877"/>
                  </a:lnTo>
                  <a:lnTo>
                    <a:pt x="24461" y="5227"/>
                  </a:lnTo>
                  <a:lnTo>
                    <a:pt x="20305" y="3922"/>
                  </a:lnTo>
                  <a:lnTo>
                    <a:pt x="18922" y="3700"/>
                  </a:lnTo>
                  <a:lnTo>
                    <a:pt x="17766" y="3266"/>
                  </a:lnTo>
                  <a:lnTo>
                    <a:pt x="16383" y="2833"/>
                  </a:lnTo>
                  <a:lnTo>
                    <a:pt x="14077" y="2394"/>
                  </a:lnTo>
                  <a:lnTo>
                    <a:pt x="12922" y="1961"/>
                  </a:lnTo>
                  <a:lnTo>
                    <a:pt x="12000" y="1744"/>
                  </a:lnTo>
                  <a:lnTo>
                    <a:pt x="10844" y="1522"/>
                  </a:lnTo>
                  <a:lnTo>
                    <a:pt x="9922" y="1305"/>
                  </a:lnTo>
                  <a:lnTo>
                    <a:pt x="9000" y="1305"/>
                  </a:lnTo>
                  <a:lnTo>
                    <a:pt x="8077" y="1088"/>
                  </a:lnTo>
                  <a:lnTo>
                    <a:pt x="7383" y="872"/>
                  </a:lnTo>
                  <a:lnTo>
                    <a:pt x="6461" y="872"/>
                  </a:lnTo>
                  <a:lnTo>
                    <a:pt x="5766" y="655"/>
                  </a:lnTo>
                  <a:lnTo>
                    <a:pt x="5077" y="655"/>
                  </a:lnTo>
                  <a:lnTo>
                    <a:pt x="4616" y="433"/>
                  </a:lnTo>
                  <a:lnTo>
                    <a:pt x="4155" y="433"/>
                  </a:lnTo>
                  <a:lnTo>
                    <a:pt x="3694" y="216"/>
                  </a:lnTo>
                  <a:lnTo>
                    <a:pt x="3000" y="216"/>
                  </a:lnTo>
                  <a:lnTo>
                    <a:pt x="2538" y="0"/>
                  </a:lnTo>
                  <a:lnTo>
                    <a:pt x="2305" y="0"/>
                  </a:lnTo>
                  <a:lnTo>
                    <a:pt x="2305" y="216"/>
                  </a:lnTo>
                  <a:lnTo>
                    <a:pt x="2766" y="1088"/>
                  </a:lnTo>
                  <a:lnTo>
                    <a:pt x="3233" y="1522"/>
                  </a:lnTo>
                  <a:lnTo>
                    <a:pt x="3461" y="2394"/>
                  </a:lnTo>
                  <a:lnTo>
                    <a:pt x="4155" y="3050"/>
                  </a:lnTo>
                  <a:lnTo>
                    <a:pt x="4616" y="4138"/>
                  </a:lnTo>
                  <a:lnTo>
                    <a:pt x="6000" y="6316"/>
                  </a:lnTo>
                  <a:lnTo>
                    <a:pt x="6922" y="7622"/>
                  </a:lnTo>
                  <a:lnTo>
                    <a:pt x="7616" y="9144"/>
                  </a:lnTo>
                  <a:lnTo>
                    <a:pt x="8766" y="10672"/>
                  </a:lnTo>
                  <a:lnTo>
                    <a:pt x="9694" y="12411"/>
                  </a:lnTo>
                  <a:lnTo>
                    <a:pt x="13155" y="18294"/>
                  </a:lnTo>
                  <a:lnTo>
                    <a:pt x="15461" y="21777"/>
                  </a:lnTo>
                  <a:lnTo>
                    <a:pt x="16383" y="23522"/>
                  </a:lnTo>
                  <a:lnTo>
                    <a:pt x="17305" y="24827"/>
                  </a:lnTo>
                  <a:lnTo>
                    <a:pt x="18000" y="26350"/>
                  </a:lnTo>
                  <a:lnTo>
                    <a:pt x="19383" y="28527"/>
                  </a:lnTo>
                  <a:lnTo>
                    <a:pt x="20077" y="29400"/>
                  </a:lnTo>
                  <a:lnTo>
                    <a:pt x="20538" y="30272"/>
                  </a:lnTo>
                  <a:lnTo>
                    <a:pt x="21000" y="30927"/>
                  </a:lnTo>
                  <a:lnTo>
                    <a:pt x="21233" y="31577"/>
                  </a:lnTo>
                  <a:lnTo>
                    <a:pt x="21694" y="32450"/>
                  </a:lnTo>
                  <a:lnTo>
                    <a:pt x="21922" y="32450"/>
                  </a:lnTo>
                  <a:lnTo>
                    <a:pt x="21922" y="32666"/>
                  </a:lnTo>
                  <a:lnTo>
                    <a:pt x="21694" y="32883"/>
                  </a:lnTo>
                  <a:lnTo>
                    <a:pt x="21233" y="33755"/>
                  </a:lnTo>
                  <a:lnTo>
                    <a:pt x="20305" y="35061"/>
                  </a:lnTo>
                  <a:lnTo>
                    <a:pt x="19844" y="36150"/>
                  </a:lnTo>
                  <a:lnTo>
                    <a:pt x="19155" y="37022"/>
                  </a:lnTo>
                  <a:lnTo>
                    <a:pt x="18461" y="38327"/>
                  </a:lnTo>
                  <a:lnTo>
                    <a:pt x="17538" y="39638"/>
                  </a:lnTo>
                  <a:lnTo>
                    <a:pt x="15694" y="42683"/>
                  </a:lnTo>
                  <a:lnTo>
                    <a:pt x="14538" y="44644"/>
                  </a:lnTo>
                  <a:lnTo>
                    <a:pt x="13383" y="46388"/>
                  </a:lnTo>
                  <a:lnTo>
                    <a:pt x="12233" y="48566"/>
                  </a:lnTo>
                  <a:lnTo>
                    <a:pt x="10844" y="50744"/>
                  </a:lnTo>
                  <a:lnTo>
                    <a:pt x="9694" y="52922"/>
                  </a:lnTo>
                  <a:lnTo>
                    <a:pt x="8305" y="54883"/>
                  </a:lnTo>
                  <a:lnTo>
                    <a:pt x="7155" y="56844"/>
                  </a:lnTo>
                  <a:lnTo>
                    <a:pt x="6000" y="58583"/>
                  </a:lnTo>
                  <a:lnTo>
                    <a:pt x="4155" y="61633"/>
                  </a:lnTo>
                  <a:lnTo>
                    <a:pt x="2766" y="64244"/>
                  </a:lnTo>
                  <a:lnTo>
                    <a:pt x="2077" y="65333"/>
                  </a:lnTo>
                  <a:lnTo>
                    <a:pt x="1383" y="66205"/>
                  </a:lnTo>
                  <a:lnTo>
                    <a:pt x="694" y="67511"/>
                  </a:lnTo>
                  <a:lnTo>
                    <a:pt x="233" y="68166"/>
                  </a:lnTo>
                  <a:lnTo>
                    <a:pt x="0" y="68383"/>
                  </a:lnTo>
                  <a:lnTo>
                    <a:pt x="0" y="68822"/>
                  </a:lnTo>
                  <a:lnTo>
                    <a:pt x="461" y="68822"/>
                  </a:lnTo>
                  <a:lnTo>
                    <a:pt x="694" y="69038"/>
                  </a:lnTo>
                  <a:lnTo>
                    <a:pt x="922" y="69038"/>
                  </a:lnTo>
                  <a:lnTo>
                    <a:pt x="1155" y="69255"/>
                  </a:lnTo>
                  <a:lnTo>
                    <a:pt x="1616" y="69255"/>
                  </a:lnTo>
                  <a:lnTo>
                    <a:pt x="3000" y="69911"/>
                  </a:lnTo>
                  <a:lnTo>
                    <a:pt x="5077" y="70561"/>
                  </a:lnTo>
                  <a:lnTo>
                    <a:pt x="5766" y="71000"/>
                  </a:lnTo>
                  <a:lnTo>
                    <a:pt x="6694" y="71216"/>
                  </a:lnTo>
                  <a:lnTo>
                    <a:pt x="7383" y="71433"/>
                  </a:lnTo>
                  <a:lnTo>
                    <a:pt x="9233" y="72305"/>
                  </a:lnTo>
                  <a:lnTo>
                    <a:pt x="9922" y="72738"/>
                  </a:lnTo>
                  <a:lnTo>
                    <a:pt x="11766" y="73611"/>
                  </a:lnTo>
                  <a:lnTo>
                    <a:pt x="12694" y="74266"/>
                  </a:lnTo>
                  <a:lnTo>
                    <a:pt x="13616" y="74700"/>
                  </a:lnTo>
                  <a:lnTo>
                    <a:pt x="17305" y="77316"/>
                  </a:lnTo>
                  <a:lnTo>
                    <a:pt x="18233" y="78183"/>
                  </a:lnTo>
                  <a:lnTo>
                    <a:pt x="19155" y="78838"/>
                  </a:lnTo>
                  <a:lnTo>
                    <a:pt x="24694" y="84066"/>
                  </a:lnTo>
                  <a:lnTo>
                    <a:pt x="25383" y="84938"/>
                  </a:lnTo>
                  <a:lnTo>
                    <a:pt x="26305" y="85805"/>
                  </a:lnTo>
                  <a:lnTo>
                    <a:pt x="27000" y="86677"/>
                  </a:lnTo>
                  <a:lnTo>
                    <a:pt x="27694" y="87766"/>
                  </a:lnTo>
                  <a:lnTo>
                    <a:pt x="29766" y="90383"/>
                  </a:lnTo>
                  <a:lnTo>
                    <a:pt x="30694" y="92122"/>
                  </a:lnTo>
                  <a:lnTo>
                    <a:pt x="31383" y="93211"/>
                  </a:lnTo>
                  <a:lnTo>
                    <a:pt x="32766" y="95827"/>
                  </a:lnTo>
                  <a:lnTo>
                    <a:pt x="33000" y="96694"/>
                  </a:lnTo>
                  <a:lnTo>
                    <a:pt x="33461" y="97566"/>
                  </a:lnTo>
                  <a:lnTo>
                    <a:pt x="33694" y="98222"/>
                  </a:lnTo>
                  <a:lnTo>
                    <a:pt x="34383" y="99527"/>
                  </a:lnTo>
                  <a:lnTo>
                    <a:pt x="34616" y="100183"/>
                  </a:lnTo>
                  <a:lnTo>
                    <a:pt x="35305" y="101488"/>
                  </a:lnTo>
                  <a:lnTo>
                    <a:pt x="35305" y="101705"/>
                  </a:lnTo>
                  <a:lnTo>
                    <a:pt x="35538" y="102138"/>
                  </a:lnTo>
                  <a:lnTo>
                    <a:pt x="35538" y="102361"/>
                  </a:lnTo>
                  <a:lnTo>
                    <a:pt x="35766" y="102577"/>
                  </a:lnTo>
                  <a:close/>
                </a:path>
              </a:pathLst>
            </a:custGeom>
            <a:solidFill>
              <a:srgbClr val="F4B4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7" name="Google Shape;1357;p145"/>
            <p:cNvSpPr/>
            <p:nvPr/>
          </p:nvSpPr>
          <p:spPr>
            <a:xfrm>
              <a:off x="1945021" y="1444378"/>
              <a:ext cx="1274100" cy="1612800"/>
            </a:xfrm>
            <a:custGeom>
              <a:rect b="b" l="l" r="r" t="t"/>
              <a:pathLst>
                <a:path extrusionOk="0" h="120000" w="120000">
                  <a:moveTo>
                    <a:pt x="12183" y="57105"/>
                  </a:moveTo>
                  <a:lnTo>
                    <a:pt x="11922" y="56905"/>
                  </a:lnTo>
                  <a:lnTo>
                    <a:pt x="11922" y="56705"/>
                  </a:lnTo>
                  <a:lnTo>
                    <a:pt x="11388" y="56305"/>
                  </a:lnTo>
                  <a:lnTo>
                    <a:pt x="11127" y="55905"/>
                  </a:lnTo>
                  <a:lnTo>
                    <a:pt x="10594" y="55505"/>
                  </a:lnTo>
                  <a:lnTo>
                    <a:pt x="10333" y="55105"/>
                  </a:lnTo>
                  <a:lnTo>
                    <a:pt x="9800" y="54711"/>
                  </a:lnTo>
                  <a:lnTo>
                    <a:pt x="7683" y="52311"/>
                  </a:lnTo>
                  <a:lnTo>
                    <a:pt x="6094" y="50716"/>
                  </a:lnTo>
                  <a:lnTo>
                    <a:pt x="5300" y="50116"/>
                  </a:lnTo>
                  <a:lnTo>
                    <a:pt x="4766" y="49316"/>
                  </a:lnTo>
                  <a:lnTo>
                    <a:pt x="3972" y="48716"/>
                  </a:lnTo>
                  <a:lnTo>
                    <a:pt x="3444" y="47922"/>
                  </a:lnTo>
                  <a:lnTo>
                    <a:pt x="2916" y="47522"/>
                  </a:lnTo>
                  <a:lnTo>
                    <a:pt x="2383" y="46922"/>
                  </a:lnTo>
                  <a:lnTo>
                    <a:pt x="1855" y="46522"/>
                  </a:lnTo>
                  <a:lnTo>
                    <a:pt x="1322" y="45722"/>
                  </a:lnTo>
                  <a:lnTo>
                    <a:pt x="527" y="45122"/>
                  </a:lnTo>
                  <a:lnTo>
                    <a:pt x="527" y="44927"/>
                  </a:lnTo>
                  <a:lnTo>
                    <a:pt x="266" y="44727"/>
                  </a:lnTo>
                  <a:lnTo>
                    <a:pt x="266" y="44527"/>
                  </a:lnTo>
                  <a:lnTo>
                    <a:pt x="0" y="44527"/>
                  </a:lnTo>
                  <a:lnTo>
                    <a:pt x="0" y="44927"/>
                  </a:lnTo>
                  <a:lnTo>
                    <a:pt x="266" y="45322"/>
                  </a:lnTo>
                  <a:lnTo>
                    <a:pt x="266" y="46122"/>
                  </a:lnTo>
                  <a:lnTo>
                    <a:pt x="527" y="47122"/>
                  </a:lnTo>
                  <a:lnTo>
                    <a:pt x="527" y="48122"/>
                  </a:lnTo>
                  <a:lnTo>
                    <a:pt x="794" y="49516"/>
                  </a:lnTo>
                  <a:lnTo>
                    <a:pt x="1061" y="51116"/>
                  </a:lnTo>
                  <a:lnTo>
                    <a:pt x="1322" y="52911"/>
                  </a:lnTo>
                  <a:lnTo>
                    <a:pt x="1588" y="54911"/>
                  </a:lnTo>
                  <a:lnTo>
                    <a:pt x="1855" y="57105"/>
                  </a:lnTo>
                  <a:lnTo>
                    <a:pt x="2116" y="59500"/>
                  </a:lnTo>
                  <a:lnTo>
                    <a:pt x="2383" y="62094"/>
                  </a:lnTo>
                  <a:lnTo>
                    <a:pt x="2916" y="64894"/>
                  </a:lnTo>
                  <a:lnTo>
                    <a:pt x="3177" y="67888"/>
                  </a:lnTo>
                  <a:lnTo>
                    <a:pt x="4238" y="74277"/>
                  </a:lnTo>
                  <a:lnTo>
                    <a:pt x="4505" y="77272"/>
                  </a:lnTo>
                  <a:lnTo>
                    <a:pt x="5033" y="80266"/>
                  </a:lnTo>
                  <a:lnTo>
                    <a:pt x="5300" y="82861"/>
                  </a:lnTo>
                  <a:lnTo>
                    <a:pt x="5561" y="85255"/>
                  </a:lnTo>
                  <a:lnTo>
                    <a:pt x="6094" y="87455"/>
                  </a:lnTo>
                  <a:lnTo>
                    <a:pt x="6355" y="89250"/>
                  </a:lnTo>
                  <a:lnTo>
                    <a:pt x="6355" y="91050"/>
                  </a:lnTo>
                  <a:lnTo>
                    <a:pt x="6622" y="92644"/>
                  </a:lnTo>
                  <a:lnTo>
                    <a:pt x="6888" y="94044"/>
                  </a:lnTo>
                  <a:lnTo>
                    <a:pt x="7150" y="95238"/>
                  </a:lnTo>
                  <a:lnTo>
                    <a:pt x="7150" y="96838"/>
                  </a:lnTo>
                  <a:lnTo>
                    <a:pt x="7416" y="97438"/>
                  </a:lnTo>
                  <a:lnTo>
                    <a:pt x="7416" y="97838"/>
                  </a:lnTo>
                  <a:lnTo>
                    <a:pt x="8477" y="98238"/>
                  </a:lnTo>
                  <a:lnTo>
                    <a:pt x="9538" y="98433"/>
                  </a:lnTo>
                  <a:lnTo>
                    <a:pt x="10594" y="98833"/>
                  </a:lnTo>
                  <a:lnTo>
                    <a:pt x="11922" y="99433"/>
                  </a:lnTo>
                  <a:lnTo>
                    <a:pt x="13511" y="99833"/>
                  </a:lnTo>
                  <a:lnTo>
                    <a:pt x="15627" y="100633"/>
                  </a:lnTo>
                  <a:lnTo>
                    <a:pt x="17750" y="101233"/>
                  </a:lnTo>
                  <a:lnTo>
                    <a:pt x="20133" y="102027"/>
                  </a:lnTo>
                  <a:lnTo>
                    <a:pt x="22783" y="103027"/>
                  </a:lnTo>
                  <a:lnTo>
                    <a:pt x="25694" y="104027"/>
                  </a:lnTo>
                  <a:lnTo>
                    <a:pt x="28872" y="105022"/>
                  </a:lnTo>
                  <a:lnTo>
                    <a:pt x="32316" y="106222"/>
                  </a:lnTo>
                  <a:lnTo>
                    <a:pt x="36027" y="107622"/>
                  </a:lnTo>
                  <a:lnTo>
                    <a:pt x="40000" y="108816"/>
                  </a:lnTo>
                  <a:lnTo>
                    <a:pt x="43972" y="110216"/>
                  </a:lnTo>
                  <a:lnTo>
                    <a:pt x="47683" y="111416"/>
                  </a:lnTo>
                  <a:lnTo>
                    <a:pt x="51127" y="112611"/>
                  </a:lnTo>
                  <a:lnTo>
                    <a:pt x="54305" y="113811"/>
                  </a:lnTo>
                  <a:lnTo>
                    <a:pt x="57216" y="114611"/>
                  </a:lnTo>
                  <a:lnTo>
                    <a:pt x="59866" y="115605"/>
                  </a:lnTo>
                  <a:lnTo>
                    <a:pt x="62250" y="116405"/>
                  </a:lnTo>
                  <a:lnTo>
                    <a:pt x="64372" y="117205"/>
                  </a:lnTo>
                  <a:lnTo>
                    <a:pt x="66227" y="117805"/>
                  </a:lnTo>
                  <a:lnTo>
                    <a:pt x="67816" y="118400"/>
                  </a:lnTo>
                  <a:lnTo>
                    <a:pt x="69405" y="118800"/>
                  </a:lnTo>
                  <a:lnTo>
                    <a:pt x="70461" y="119200"/>
                  </a:lnTo>
                  <a:lnTo>
                    <a:pt x="71255" y="119600"/>
                  </a:lnTo>
                  <a:lnTo>
                    <a:pt x="72055" y="119800"/>
                  </a:lnTo>
                  <a:lnTo>
                    <a:pt x="72316" y="119800"/>
                  </a:lnTo>
                  <a:lnTo>
                    <a:pt x="72583" y="120000"/>
                  </a:lnTo>
                  <a:lnTo>
                    <a:pt x="71788" y="119400"/>
                  </a:lnTo>
                  <a:lnTo>
                    <a:pt x="71522" y="119000"/>
                  </a:lnTo>
                  <a:lnTo>
                    <a:pt x="71255" y="118800"/>
                  </a:lnTo>
                  <a:lnTo>
                    <a:pt x="70994" y="118400"/>
                  </a:lnTo>
                  <a:lnTo>
                    <a:pt x="70461" y="117805"/>
                  </a:lnTo>
                  <a:lnTo>
                    <a:pt x="70200" y="117405"/>
                  </a:lnTo>
                  <a:lnTo>
                    <a:pt x="69666" y="116805"/>
                  </a:lnTo>
                  <a:lnTo>
                    <a:pt x="69138" y="116405"/>
                  </a:lnTo>
                  <a:lnTo>
                    <a:pt x="68344" y="115605"/>
                  </a:lnTo>
                  <a:lnTo>
                    <a:pt x="67816" y="115005"/>
                  </a:lnTo>
                  <a:lnTo>
                    <a:pt x="65427" y="112611"/>
                  </a:lnTo>
                  <a:lnTo>
                    <a:pt x="64900" y="112011"/>
                  </a:lnTo>
                  <a:lnTo>
                    <a:pt x="64105" y="111216"/>
                  </a:lnTo>
                  <a:lnTo>
                    <a:pt x="63044" y="110016"/>
                  </a:lnTo>
                  <a:lnTo>
                    <a:pt x="62516" y="109616"/>
                  </a:lnTo>
                  <a:lnTo>
                    <a:pt x="61988" y="109016"/>
                  </a:lnTo>
                  <a:lnTo>
                    <a:pt x="61722" y="108616"/>
                  </a:lnTo>
                  <a:lnTo>
                    <a:pt x="60927" y="108022"/>
                  </a:lnTo>
                  <a:lnTo>
                    <a:pt x="60661" y="107622"/>
                  </a:lnTo>
                  <a:lnTo>
                    <a:pt x="60400" y="107422"/>
                  </a:lnTo>
                  <a:lnTo>
                    <a:pt x="60400" y="107222"/>
                  </a:lnTo>
                  <a:lnTo>
                    <a:pt x="60133" y="107222"/>
                  </a:lnTo>
                  <a:lnTo>
                    <a:pt x="60133" y="107022"/>
                  </a:lnTo>
                  <a:lnTo>
                    <a:pt x="60927" y="106422"/>
                  </a:lnTo>
                  <a:lnTo>
                    <a:pt x="61455" y="106222"/>
                  </a:lnTo>
                  <a:lnTo>
                    <a:pt x="61722" y="106022"/>
                  </a:lnTo>
                  <a:lnTo>
                    <a:pt x="62516" y="105622"/>
                  </a:lnTo>
                  <a:lnTo>
                    <a:pt x="63577" y="104827"/>
                  </a:lnTo>
                  <a:lnTo>
                    <a:pt x="64372" y="104427"/>
                  </a:lnTo>
                  <a:lnTo>
                    <a:pt x="65427" y="104027"/>
                  </a:lnTo>
                  <a:lnTo>
                    <a:pt x="66227" y="103427"/>
                  </a:lnTo>
                  <a:lnTo>
                    <a:pt x="69405" y="101633"/>
                  </a:lnTo>
                  <a:lnTo>
                    <a:pt x="70461" y="100833"/>
                  </a:lnTo>
                  <a:lnTo>
                    <a:pt x="71788" y="100033"/>
                  </a:lnTo>
                  <a:lnTo>
                    <a:pt x="72850" y="99233"/>
                  </a:lnTo>
                  <a:lnTo>
                    <a:pt x="74172" y="98433"/>
                  </a:lnTo>
                  <a:lnTo>
                    <a:pt x="75233" y="97638"/>
                  </a:lnTo>
                  <a:lnTo>
                    <a:pt x="76555" y="96838"/>
                  </a:lnTo>
                  <a:lnTo>
                    <a:pt x="77883" y="95838"/>
                  </a:lnTo>
                  <a:lnTo>
                    <a:pt x="78938" y="94844"/>
                  </a:lnTo>
                  <a:lnTo>
                    <a:pt x="81588" y="92844"/>
                  </a:lnTo>
                  <a:lnTo>
                    <a:pt x="82650" y="91844"/>
                  </a:lnTo>
                  <a:lnTo>
                    <a:pt x="83972" y="90650"/>
                  </a:lnTo>
                  <a:lnTo>
                    <a:pt x="85300" y="89650"/>
                  </a:lnTo>
                  <a:lnTo>
                    <a:pt x="86622" y="88450"/>
                  </a:lnTo>
                  <a:lnTo>
                    <a:pt x="87683" y="87255"/>
                  </a:lnTo>
                  <a:lnTo>
                    <a:pt x="89005" y="85855"/>
                  </a:lnTo>
                  <a:lnTo>
                    <a:pt x="91655" y="83461"/>
                  </a:lnTo>
                  <a:lnTo>
                    <a:pt x="92716" y="82061"/>
                  </a:lnTo>
                  <a:lnTo>
                    <a:pt x="94038" y="80666"/>
                  </a:lnTo>
                  <a:lnTo>
                    <a:pt x="95366" y="79466"/>
                  </a:lnTo>
                  <a:lnTo>
                    <a:pt x="97483" y="76672"/>
                  </a:lnTo>
                  <a:lnTo>
                    <a:pt x="98805" y="75272"/>
                  </a:lnTo>
                  <a:lnTo>
                    <a:pt x="101988" y="71083"/>
                  </a:lnTo>
                  <a:lnTo>
                    <a:pt x="103044" y="69483"/>
                  </a:lnTo>
                  <a:lnTo>
                    <a:pt x="104105" y="68088"/>
                  </a:lnTo>
                  <a:lnTo>
                    <a:pt x="104900" y="66488"/>
                  </a:lnTo>
                  <a:lnTo>
                    <a:pt x="105961" y="65088"/>
                  </a:lnTo>
                  <a:lnTo>
                    <a:pt x="107022" y="63494"/>
                  </a:lnTo>
                  <a:lnTo>
                    <a:pt x="108611" y="60300"/>
                  </a:lnTo>
                  <a:lnTo>
                    <a:pt x="109666" y="58700"/>
                  </a:lnTo>
                  <a:lnTo>
                    <a:pt x="112055" y="53911"/>
                  </a:lnTo>
                  <a:lnTo>
                    <a:pt x="112583" y="52111"/>
                  </a:lnTo>
                  <a:lnTo>
                    <a:pt x="113377" y="50516"/>
                  </a:lnTo>
                  <a:lnTo>
                    <a:pt x="113905" y="48716"/>
                  </a:lnTo>
                  <a:lnTo>
                    <a:pt x="114700" y="47122"/>
                  </a:lnTo>
                  <a:lnTo>
                    <a:pt x="117350" y="38138"/>
                  </a:lnTo>
                  <a:lnTo>
                    <a:pt x="117616" y="36338"/>
                  </a:lnTo>
                  <a:lnTo>
                    <a:pt x="118144" y="34544"/>
                  </a:lnTo>
                  <a:lnTo>
                    <a:pt x="118938" y="29150"/>
                  </a:lnTo>
                  <a:lnTo>
                    <a:pt x="119472" y="25955"/>
                  </a:lnTo>
                  <a:lnTo>
                    <a:pt x="119733" y="24161"/>
                  </a:lnTo>
                  <a:lnTo>
                    <a:pt x="119733" y="20966"/>
                  </a:lnTo>
                  <a:lnTo>
                    <a:pt x="120000" y="19366"/>
                  </a:lnTo>
                  <a:lnTo>
                    <a:pt x="120000" y="16372"/>
                  </a:lnTo>
                  <a:lnTo>
                    <a:pt x="119733" y="14977"/>
                  </a:lnTo>
                  <a:lnTo>
                    <a:pt x="119733" y="12177"/>
                  </a:lnTo>
                  <a:lnTo>
                    <a:pt x="119205" y="9383"/>
                  </a:lnTo>
                  <a:lnTo>
                    <a:pt x="119205" y="8188"/>
                  </a:lnTo>
                  <a:lnTo>
                    <a:pt x="118938" y="6988"/>
                  </a:lnTo>
                  <a:lnTo>
                    <a:pt x="118938" y="5988"/>
                  </a:lnTo>
                  <a:lnTo>
                    <a:pt x="118677" y="4994"/>
                  </a:lnTo>
                  <a:lnTo>
                    <a:pt x="118677" y="4194"/>
                  </a:lnTo>
                  <a:lnTo>
                    <a:pt x="118411" y="3394"/>
                  </a:lnTo>
                  <a:lnTo>
                    <a:pt x="118411" y="1400"/>
                  </a:lnTo>
                  <a:lnTo>
                    <a:pt x="118144" y="1000"/>
                  </a:lnTo>
                  <a:lnTo>
                    <a:pt x="118144" y="0"/>
                  </a:lnTo>
                  <a:lnTo>
                    <a:pt x="116555" y="1200"/>
                  </a:lnTo>
                  <a:lnTo>
                    <a:pt x="116027" y="1794"/>
                  </a:lnTo>
                  <a:lnTo>
                    <a:pt x="114172" y="3194"/>
                  </a:lnTo>
                  <a:lnTo>
                    <a:pt x="113377" y="3994"/>
                  </a:lnTo>
                  <a:lnTo>
                    <a:pt x="110727" y="5988"/>
                  </a:lnTo>
                  <a:lnTo>
                    <a:pt x="108077" y="8383"/>
                  </a:lnTo>
                  <a:lnTo>
                    <a:pt x="106488" y="9783"/>
                  </a:lnTo>
                  <a:lnTo>
                    <a:pt x="104633" y="11183"/>
                  </a:lnTo>
                  <a:lnTo>
                    <a:pt x="100927" y="14377"/>
                  </a:lnTo>
                  <a:lnTo>
                    <a:pt x="99338" y="15772"/>
                  </a:lnTo>
                  <a:lnTo>
                    <a:pt x="97483" y="17172"/>
                  </a:lnTo>
                  <a:lnTo>
                    <a:pt x="93511" y="20766"/>
                  </a:lnTo>
                  <a:lnTo>
                    <a:pt x="92450" y="21566"/>
                  </a:lnTo>
                  <a:lnTo>
                    <a:pt x="91388" y="22561"/>
                  </a:lnTo>
                  <a:lnTo>
                    <a:pt x="90333" y="23161"/>
                  </a:lnTo>
                  <a:lnTo>
                    <a:pt x="89538" y="23961"/>
                  </a:lnTo>
                  <a:lnTo>
                    <a:pt x="89005" y="24561"/>
                  </a:lnTo>
                  <a:lnTo>
                    <a:pt x="87683" y="25555"/>
                  </a:lnTo>
                  <a:lnTo>
                    <a:pt x="87683" y="25755"/>
                  </a:lnTo>
                  <a:lnTo>
                    <a:pt x="87150" y="25755"/>
                  </a:lnTo>
                  <a:lnTo>
                    <a:pt x="86622" y="25555"/>
                  </a:lnTo>
                  <a:lnTo>
                    <a:pt x="86094" y="25555"/>
                  </a:lnTo>
                  <a:lnTo>
                    <a:pt x="82916" y="24961"/>
                  </a:lnTo>
                  <a:lnTo>
                    <a:pt x="79733" y="24561"/>
                  </a:lnTo>
                  <a:lnTo>
                    <a:pt x="77883" y="24161"/>
                  </a:lnTo>
                  <a:lnTo>
                    <a:pt x="76027" y="23961"/>
                  </a:lnTo>
                  <a:lnTo>
                    <a:pt x="68872" y="22761"/>
                  </a:lnTo>
                  <a:lnTo>
                    <a:pt x="65961" y="22361"/>
                  </a:lnTo>
                  <a:lnTo>
                    <a:pt x="63044" y="21761"/>
                  </a:lnTo>
                  <a:lnTo>
                    <a:pt x="57216" y="20966"/>
                  </a:lnTo>
                  <a:lnTo>
                    <a:pt x="54833" y="20566"/>
                  </a:lnTo>
                  <a:lnTo>
                    <a:pt x="52183" y="20166"/>
                  </a:lnTo>
                  <a:lnTo>
                    <a:pt x="50066" y="19766"/>
                  </a:lnTo>
                  <a:lnTo>
                    <a:pt x="48211" y="19566"/>
                  </a:lnTo>
                  <a:lnTo>
                    <a:pt x="46355" y="19166"/>
                  </a:lnTo>
                  <a:lnTo>
                    <a:pt x="43177" y="18766"/>
                  </a:lnTo>
                  <a:lnTo>
                    <a:pt x="41855" y="18566"/>
                  </a:lnTo>
                  <a:lnTo>
                    <a:pt x="41061" y="18366"/>
                  </a:lnTo>
                  <a:lnTo>
                    <a:pt x="40000" y="18172"/>
                  </a:lnTo>
                  <a:lnTo>
                    <a:pt x="39472" y="18172"/>
                  </a:lnTo>
                  <a:lnTo>
                    <a:pt x="38938" y="17972"/>
                  </a:lnTo>
                  <a:lnTo>
                    <a:pt x="38411" y="17972"/>
                  </a:lnTo>
                  <a:lnTo>
                    <a:pt x="38411" y="19366"/>
                  </a:lnTo>
                  <a:lnTo>
                    <a:pt x="38144" y="19766"/>
                  </a:lnTo>
                  <a:lnTo>
                    <a:pt x="38144" y="20966"/>
                  </a:lnTo>
                  <a:lnTo>
                    <a:pt x="37883" y="21566"/>
                  </a:lnTo>
                  <a:lnTo>
                    <a:pt x="37883" y="22961"/>
                  </a:lnTo>
                  <a:lnTo>
                    <a:pt x="37616" y="23761"/>
                  </a:lnTo>
                  <a:lnTo>
                    <a:pt x="37616" y="24561"/>
                  </a:lnTo>
                  <a:lnTo>
                    <a:pt x="37350" y="25355"/>
                  </a:lnTo>
                  <a:lnTo>
                    <a:pt x="37350" y="26355"/>
                  </a:lnTo>
                  <a:lnTo>
                    <a:pt x="37083" y="27355"/>
                  </a:lnTo>
                  <a:lnTo>
                    <a:pt x="36822" y="28155"/>
                  </a:lnTo>
                  <a:lnTo>
                    <a:pt x="36555" y="29150"/>
                  </a:lnTo>
                  <a:lnTo>
                    <a:pt x="36288" y="29950"/>
                  </a:lnTo>
                  <a:lnTo>
                    <a:pt x="35761" y="31944"/>
                  </a:lnTo>
                  <a:lnTo>
                    <a:pt x="35233" y="32744"/>
                  </a:lnTo>
                  <a:lnTo>
                    <a:pt x="34966" y="33744"/>
                  </a:lnTo>
                  <a:lnTo>
                    <a:pt x="34438" y="34544"/>
                  </a:lnTo>
                  <a:lnTo>
                    <a:pt x="34172" y="35538"/>
                  </a:lnTo>
                  <a:lnTo>
                    <a:pt x="33644" y="36538"/>
                  </a:lnTo>
                  <a:lnTo>
                    <a:pt x="33111" y="37338"/>
                  </a:lnTo>
                  <a:lnTo>
                    <a:pt x="32583" y="38333"/>
                  </a:lnTo>
                  <a:lnTo>
                    <a:pt x="32055" y="39133"/>
                  </a:lnTo>
                  <a:lnTo>
                    <a:pt x="31522" y="40133"/>
                  </a:lnTo>
                  <a:lnTo>
                    <a:pt x="30727" y="41133"/>
                  </a:lnTo>
                  <a:lnTo>
                    <a:pt x="29666" y="42727"/>
                  </a:lnTo>
                  <a:lnTo>
                    <a:pt x="28872" y="43727"/>
                  </a:lnTo>
                  <a:lnTo>
                    <a:pt x="28344" y="44527"/>
                  </a:lnTo>
                  <a:lnTo>
                    <a:pt x="25961" y="46922"/>
                  </a:lnTo>
                  <a:lnTo>
                    <a:pt x="25166" y="47522"/>
                  </a:lnTo>
                  <a:lnTo>
                    <a:pt x="24633" y="48322"/>
                  </a:lnTo>
                  <a:lnTo>
                    <a:pt x="23838" y="49116"/>
                  </a:lnTo>
                  <a:lnTo>
                    <a:pt x="22783" y="49716"/>
                  </a:lnTo>
                  <a:lnTo>
                    <a:pt x="21988" y="50316"/>
                  </a:lnTo>
                  <a:lnTo>
                    <a:pt x="21194" y="51116"/>
                  </a:lnTo>
                  <a:lnTo>
                    <a:pt x="20400" y="51711"/>
                  </a:lnTo>
                  <a:lnTo>
                    <a:pt x="19338" y="52311"/>
                  </a:lnTo>
                  <a:lnTo>
                    <a:pt x="17750" y="53511"/>
                  </a:lnTo>
                  <a:lnTo>
                    <a:pt x="16161" y="54311"/>
                  </a:lnTo>
                  <a:lnTo>
                    <a:pt x="15627" y="54911"/>
                  </a:lnTo>
                  <a:lnTo>
                    <a:pt x="15100" y="55305"/>
                  </a:lnTo>
                  <a:lnTo>
                    <a:pt x="14572" y="55505"/>
                  </a:lnTo>
                  <a:lnTo>
                    <a:pt x="14038" y="55905"/>
                  </a:lnTo>
                  <a:lnTo>
                    <a:pt x="13511" y="56105"/>
                  </a:lnTo>
                  <a:lnTo>
                    <a:pt x="13244" y="56505"/>
                  </a:lnTo>
                  <a:lnTo>
                    <a:pt x="12716" y="56905"/>
                  </a:lnTo>
                  <a:lnTo>
                    <a:pt x="12450" y="56905"/>
                  </a:lnTo>
                  <a:lnTo>
                    <a:pt x="12450" y="57105"/>
                  </a:lnTo>
                  <a:lnTo>
                    <a:pt x="12183" y="57105"/>
                  </a:lnTo>
                  <a:close/>
                </a:path>
              </a:pathLst>
            </a:custGeom>
            <a:solidFill>
              <a:srgbClr val="0F9D58"/>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8" name="Google Shape;1358;p145"/>
            <p:cNvSpPr/>
            <p:nvPr/>
          </p:nvSpPr>
          <p:spPr>
            <a:xfrm>
              <a:off x="640221" y="2046127"/>
              <a:ext cx="1743900" cy="1122000"/>
            </a:xfrm>
            <a:custGeom>
              <a:rect b="b" l="l" r="r" t="t"/>
              <a:pathLst>
                <a:path extrusionOk="0" h="120000" w="120000">
                  <a:moveTo>
                    <a:pt x="43761" y="17755"/>
                  </a:moveTo>
                  <a:lnTo>
                    <a:pt x="43955" y="17472"/>
                  </a:lnTo>
                  <a:lnTo>
                    <a:pt x="43955" y="17183"/>
                  </a:lnTo>
                  <a:lnTo>
                    <a:pt x="44344" y="16611"/>
                  </a:lnTo>
                  <a:lnTo>
                    <a:pt x="44538" y="16038"/>
                  </a:lnTo>
                  <a:lnTo>
                    <a:pt x="44927" y="15466"/>
                  </a:lnTo>
                  <a:lnTo>
                    <a:pt x="45122" y="14894"/>
                  </a:lnTo>
                  <a:lnTo>
                    <a:pt x="45511" y="14322"/>
                  </a:lnTo>
                  <a:lnTo>
                    <a:pt x="45900" y="13461"/>
                  </a:lnTo>
                  <a:lnTo>
                    <a:pt x="46288" y="12888"/>
                  </a:lnTo>
                  <a:lnTo>
                    <a:pt x="46677" y="12027"/>
                  </a:lnTo>
                  <a:lnTo>
                    <a:pt x="47261" y="10883"/>
                  </a:lnTo>
                  <a:lnTo>
                    <a:pt x="47650" y="10022"/>
                  </a:lnTo>
                  <a:lnTo>
                    <a:pt x="48816" y="7733"/>
                  </a:lnTo>
                  <a:lnTo>
                    <a:pt x="49205" y="6872"/>
                  </a:lnTo>
                  <a:lnTo>
                    <a:pt x="49788" y="5727"/>
                  </a:lnTo>
                  <a:lnTo>
                    <a:pt x="50566" y="4011"/>
                  </a:lnTo>
                  <a:lnTo>
                    <a:pt x="51344" y="2866"/>
                  </a:lnTo>
                  <a:lnTo>
                    <a:pt x="51538" y="2005"/>
                  </a:lnTo>
                  <a:lnTo>
                    <a:pt x="51927" y="1716"/>
                  </a:lnTo>
                  <a:lnTo>
                    <a:pt x="52122" y="1144"/>
                  </a:lnTo>
                  <a:lnTo>
                    <a:pt x="52511" y="572"/>
                  </a:lnTo>
                  <a:lnTo>
                    <a:pt x="52511" y="288"/>
                  </a:lnTo>
                  <a:lnTo>
                    <a:pt x="52705" y="0"/>
                  </a:lnTo>
                  <a:lnTo>
                    <a:pt x="52316" y="0"/>
                  </a:lnTo>
                  <a:lnTo>
                    <a:pt x="51927" y="572"/>
                  </a:lnTo>
                  <a:lnTo>
                    <a:pt x="51150" y="861"/>
                  </a:lnTo>
                  <a:lnTo>
                    <a:pt x="50372" y="1433"/>
                  </a:lnTo>
                  <a:lnTo>
                    <a:pt x="49400" y="2005"/>
                  </a:lnTo>
                  <a:lnTo>
                    <a:pt x="48233" y="2866"/>
                  </a:lnTo>
                  <a:lnTo>
                    <a:pt x="46677" y="3722"/>
                  </a:lnTo>
                  <a:lnTo>
                    <a:pt x="45122" y="4866"/>
                  </a:lnTo>
                  <a:lnTo>
                    <a:pt x="43372" y="6016"/>
                  </a:lnTo>
                  <a:lnTo>
                    <a:pt x="41427" y="7161"/>
                  </a:lnTo>
                  <a:lnTo>
                    <a:pt x="39288" y="8594"/>
                  </a:lnTo>
                  <a:lnTo>
                    <a:pt x="37150" y="10311"/>
                  </a:lnTo>
                  <a:lnTo>
                    <a:pt x="34616" y="11744"/>
                  </a:lnTo>
                  <a:lnTo>
                    <a:pt x="31894" y="13461"/>
                  </a:lnTo>
                  <a:lnTo>
                    <a:pt x="26061" y="17472"/>
                  </a:lnTo>
                  <a:lnTo>
                    <a:pt x="21005" y="20905"/>
                  </a:lnTo>
                  <a:lnTo>
                    <a:pt x="18672" y="22338"/>
                  </a:lnTo>
                  <a:lnTo>
                    <a:pt x="16533" y="23772"/>
                  </a:lnTo>
                  <a:lnTo>
                    <a:pt x="14588" y="24916"/>
                  </a:lnTo>
                  <a:lnTo>
                    <a:pt x="12838" y="26061"/>
                  </a:lnTo>
                  <a:lnTo>
                    <a:pt x="11277" y="27205"/>
                  </a:lnTo>
                  <a:lnTo>
                    <a:pt x="8555" y="28927"/>
                  </a:lnTo>
                  <a:lnTo>
                    <a:pt x="7583" y="29500"/>
                  </a:lnTo>
                  <a:lnTo>
                    <a:pt x="6805" y="30072"/>
                  </a:lnTo>
                  <a:lnTo>
                    <a:pt x="6222" y="30644"/>
                  </a:lnTo>
                  <a:lnTo>
                    <a:pt x="5638" y="30933"/>
                  </a:lnTo>
                  <a:lnTo>
                    <a:pt x="5250" y="30933"/>
                  </a:lnTo>
                  <a:lnTo>
                    <a:pt x="5250" y="32361"/>
                  </a:lnTo>
                  <a:lnTo>
                    <a:pt x="5055" y="33511"/>
                  </a:lnTo>
                  <a:lnTo>
                    <a:pt x="5055" y="34938"/>
                  </a:lnTo>
                  <a:lnTo>
                    <a:pt x="4861" y="36372"/>
                  </a:lnTo>
                  <a:lnTo>
                    <a:pt x="4861" y="38377"/>
                  </a:lnTo>
                  <a:lnTo>
                    <a:pt x="4666" y="40666"/>
                  </a:lnTo>
                  <a:lnTo>
                    <a:pt x="4472" y="43244"/>
                  </a:lnTo>
                  <a:lnTo>
                    <a:pt x="4277" y="46111"/>
                  </a:lnTo>
                  <a:lnTo>
                    <a:pt x="4083" y="49261"/>
                  </a:lnTo>
                  <a:lnTo>
                    <a:pt x="3888" y="52694"/>
                  </a:lnTo>
                  <a:lnTo>
                    <a:pt x="3500" y="56422"/>
                  </a:lnTo>
                  <a:lnTo>
                    <a:pt x="3305" y="60427"/>
                  </a:lnTo>
                  <a:lnTo>
                    <a:pt x="2916" y="64727"/>
                  </a:lnTo>
                  <a:lnTo>
                    <a:pt x="2527" y="69305"/>
                  </a:lnTo>
                  <a:lnTo>
                    <a:pt x="2333" y="73888"/>
                  </a:lnTo>
                  <a:lnTo>
                    <a:pt x="1944" y="78188"/>
                  </a:lnTo>
                  <a:lnTo>
                    <a:pt x="1750" y="82194"/>
                  </a:lnTo>
                  <a:lnTo>
                    <a:pt x="1361" y="85916"/>
                  </a:lnTo>
                  <a:lnTo>
                    <a:pt x="1166" y="89355"/>
                  </a:lnTo>
                  <a:lnTo>
                    <a:pt x="972" y="92505"/>
                  </a:lnTo>
                  <a:lnTo>
                    <a:pt x="777" y="95372"/>
                  </a:lnTo>
                  <a:lnTo>
                    <a:pt x="583" y="97950"/>
                  </a:lnTo>
                  <a:lnTo>
                    <a:pt x="388" y="100238"/>
                  </a:lnTo>
                  <a:lnTo>
                    <a:pt x="194" y="102244"/>
                  </a:lnTo>
                  <a:lnTo>
                    <a:pt x="194" y="103961"/>
                  </a:lnTo>
                  <a:lnTo>
                    <a:pt x="0" y="105105"/>
                  </a:lnTo>
                  <a:lnTo>
                    <a:pt x="0" y="107400"/>
                  </a:lnTo>
                  <a:lnTo>
                    <a:pt x="388" y="106827"/>
                  </a:lnTo>
                  <a:lnTo>
                    <a:pt x="583" y="106255"/>
                  </a:lnTo>
                  <a:lnTo>
                    <a:pt x="777" y="105966"/>
                  </a:lnTo>
                  <a:lnTo>
                    <a:pt x="972" y="105394"/>
                  </a:lnTo>
                  <a:lnTo>
                    <a:pt x="1361" y="104822"/>
                  </a:lnTo>
                  <a:lnTo>
                    <a:pt x="1555" y="103961"/>
                  </a:lnTo>
                  <a:lnTo>
                    <a:pt x="1944" y="103388"/>
                  </a:lnTo>
                  <a:lnTo>
                    <a:pt x="2722" y="101672"/>
                  </a:lnTo>
                  <a:lnTo>
                    <a:pt x="3305" y="100811"/>
                  </a:lnTo>
                  <a:lnTo>
                    <a:pt x="3694" y="99666"/>
                  </a:lnTo>
                  <a:lnTo>
                    <a:pt x="4277" y="98522"/>
                  </a:lnTo>
                  <a:lnTo>
                    <a:pt x="4861" y="97661"/>
                  </a:lnTo>
                  <a:lnTo>
                    <a:pt x="5250" y="96516"/>
                  </a:lnTo>
                  <a:lnTo>
                    <a:pt x="5833" y="95655"/>
                  </a:lnTo>
                  <a:lnTo>
                    <a:pt x="7000" y="93077"/>
                  </a:lnTo>
                  <a:lnTo>
                    <a:pt x="7194" y="92505"/>
                  </a:lnTo>
                  <a:lnTo>
                    <a:pt x="7583" y="91933"/>
                  </a:lnTo>
                  <a:lnTo>
                    <a:pt x="7777" y="91361"/>
                  </a:lnTo>
                  <a:lnTo>
                    <a:pt x="7972" y="91072"/>
                  </a:lnTo>
                  <a:lnTo>
                    <a:pt x="8166" y="90500"/>
                  </a:lnTo>
                  <a:lnTo>
                    <a:pt x="8555" y="89927"/>
                  </a:lnTo>
                  <a:lnTo>
                    <a:pt x="8555" y="89644"/>
                  </a:lnTo>
                  <a:lnTo>
                    <a:pt x="8750" y="89644"/>
                  </a:lnTo>
                  <a:lnTo>
                    <a:pt x="8750" y="89927"/>
                  </a:lnTo>
                  <a:lnTo>
                    <a:pt x="8944" y="89927"/>
                  </a:lnTo>
                  <a:lnTo>
                    <a:pt x="9333" y="90500"/>
                  </a:lnTo>
                  <a:lnTo>
                    <a:pt x="9722" y="90788"/>
                  </a:lnTo>
                  <a:lnTo>
                    <a:pt x="9916" y="91072"/>
                  </a:lnTo>
                  <a:lnTo>
                    <a:pt x="10694" y="91644"/>
                  </a:lnTo>
                  <a:lnTo>
                    <a:pt x="11083" y="92222"/>
                  </a:lnTo>
                  <a:lnTo>
                    <a:pt x="11472" y="92505"/>
                  </a:lnTo>
                  <a:lnTo>
                    <a:pt x="13811" y="94794"/>
                  </a:lnTo>
                  <a:lnTo>
                    <a:pt x="14588" y="95655"/>
                  </a:lnTo>
                  <a:lnTo>
                    <a:pt x="15172" y="96227"/>
                  </a:lnTo>
                  <a:lnTo>
                    <a:pt x="15950" y="97088"/>
                  </a:lnTo>
                  <a:lnTo>
                    <a:pt x="16727" y="97661"/>
                  </a:lnTo>
                  <a:lnTo>
                    <a:pt x="17700" y="98522"/>
                  </a:lnTo>
                  <a:lnTo>
                    <a:pt x="18672" y="99094"/>
                  </a:lnTo>
                  <a:lnTo>
                    <a:pt x="21588" y="101672"/>
                  </a:lnTo>
                  <a:lnTo>
                    <a:pt x="22755" y="102527"/>
                  </a:lnTo>
                  <a:lnTo>
                    <a:pt x="23922" y="103100"/>
                  </a:lnTo>
                  <a:lnTo>
                    <a:pt x="25088" y="103961"/>
                  </a:lnTo>
                  <a:lnTo>
                    <a:pt x="26450" y="105105"/>
                  </a:lnTo>
                  <a:lnTo>
                    <a:pt x="27616" y="105966"/>
                  </a:lnTo>
                  <a:lnTo>
                    <a:pt x="28977" y="106827"/>
                  </a:lnTo>
                  <a:lnTo>
                    <a:pt x="30533" y="107683"/>
                  </a:lnTo>
                  <a:lnTo>
                    <a:pt x="31894" y="108544"/>
                  </a:lnTo>
                  <a:lnTo>
                    <a:pt x="33450" y="109688"/>
                  </a:lnTo>
                  <a:lnTo>
                    <a:pt x="34811" y="110550"/>
                  </a:lnTo>
                  <a:lnTo>
                    <a:pt x="36372" y="111122"/>
                  </a:lnTo>
                  <a:lnTo>
                    <a:pt x="37927" y="111983"/>
                  </a:lnTo>
                  <a:lnTo>
                    <a:pt x="39677" y="112838"/>
                  </a:lnTo>
                  <a:lnTo>
                    <a:pt x="41233" y="113411"/>
                  </a:lnTo>
                  <a:lnTo>
                    <a:pt x="42983" y="114272"/>
                  </a:lnTo>
                  <a:lnTo>
                    <a:pt x="49983" y="116561"/>
                  </a:lnTo>
                  <a:lnTo>
                    <a:pt x="51927" y="117133"/>
                  </a:lnTo>
                  <a:lnTo>
                    <a:pt x="53677" y="117711"/>
                  </a:lnTo>
                  <a:lnTo>
                    <a:pt x="55622" y="117994"/>
                  </a:lnTo>
                  <a:lnTo>
                    <a:pt x="57566" y="118566"/>
                  </a:lnTo>
                  <a:lnTo>
                    <a:pt x="65350" y="119711"/>
                  </a:lnTo>
                  <a:lnTo>
                    <a:pt x="67294" y="119711"/>
                  </a:lnTo>
                  <a:lnTo>
                    <a:pt x="69238" y="120000"/>
                  </a:lnTo>
                  <a:lnTo>
                    <a:pt x="75072" y="120000"/>
                  </a:lnTo>
                  <a:lnTo>
                    <a:pt x="78961" y="119427"/>
                  </a:lnTo>
                  <a:lnTo>
                    <a:pt x="80905" y="119427"/>
                  </a:lnTo>
                  <a:lnTo>
                    <a:pt x="82655" y="119138"/>
                  </a:lnTo>
                  <a:lnTo>
                    <a:pt x="84605" y="118566"/>
                  </a:lnTo>
                  <a:lnTo>
                    <a:pt x="86550" y="118283"/>
                  </a:lnTo>
                  <a:lnTo>
                    <a:pt x="88494" y="117711"/>
                  </a:lnTo>
                  <a:lnTo>
                    <a:pt x="90244" y="117133"/>
                  </a:lnTo>
                  <a:lnTo>
                    <a:pt x="92188" y="116850"/>
                  </a:lnTo>
                  <a:lnTo>
                    <a:pt x="95688" y="115705"/>
                  </a:lnTo>
                  <a:lnTo>
                    <a:pt x="101911" y="113411"/>
                  </a:lnTo>
                  <a:lnTo>
                    <a:pt x="103272" y="112555"/>
                  </a:lnTo>
                  <a:lnTo>
                    <a:pt x="107355" y="110833"/>
                  </a:lnTo>
                  <a:lnTo>
                    <a:pt x="108527" y="109977"/>
                  </a:lnTo>
                  <a:lnTo>
                    <a:pt x="109694" y="109405"/>
                  </a:lnTo>
                  <a:lnTo>
                    <a:pt x="110861" y="108544"/>
                  </a:lnTo>
                  <a:lnTo>
                    <a:pt x="111833" y="107972"/>
                  </a:lnTo>
                  <a:lnTo>
                    <a:pt x="112805" y="107111"/>
                  </a:lnTo>
                  <a:lnTo>
                    <a:pt x="113777" y="106538"/>
                  </a:lnTo>
                  <a:lnTo>
                    <a:pt x="116888" y="104250"/>
                  </a:lnTo>
                  <a:lnTo>
                    <a:pt x="117472" y="103961"/>
                  </a:lnTo>
                  <a:lnTo>
                    <a:pt x="118055" y="103388"/>
                  </a:lnTo>
                  <a:lnTo>
                    <a:pt x="119222" y="102527"/>
                  </a:lnTo>
                  <a:lnTo>
                    <a:pt x="119611" y="102527"/>
                  </a:lnTo>
                  <a:lnTo>
                    <a:pt x="119805" y="102244"/>
                  </a:lnTo>
                  <a:lnTo>
                    <a:pt x="120000" y="102244"/>
                  </a:lnTo>
                  <a:lnTo>
                    <a:pt x="120000" y="101955"/>
                  </a:lnTo>
                  <a:lnTo>
                    <a:pt x="119805" y="101955"/>
                  </a:lnTo>
                  <a:lnTo>
                    <a:pt x="117861" y="100527"/>
                  </a:lnTo>
                  <a:lnTo>
                    <a:pt x="117083" y="100238"/>
                  </a:lnTo>
                  <a:lnTo>
                    <a:pt x="116305" y="99377"/>
                  </a:lnTo>
                  <a:lnTo>
                    <a:pt x="115138" y="98805"/>
                  </a:lnTo>
                  <a:lnTo>
                    <a:pt x="114166" y="98233"/>
                  </a:lnTo>
                  <a:lnTo>
                    <a:pt x="111444" y="96516"/>
                  </a:lnTo>
                  <a:lnTo>
                    <a:pt x="110083" y="95372"/>
                  </a:lnTo>
                  <a:lnTo>
                    <a:pt x="108333" y="94222"/>
                  </a:lnTo>
                  <a:lnTo>
                    <a:pt x="106772" y="93077"/>
                  </a:lnTo>
                  <a:lnTo>
                    <a:pt x="104827" y="91933"/>
                  </a:lnTo>
                  <a:lnTo>
                    <a:pt x="101327" y="89644"/>
                  </a:lnTo>
                  <a:lnTo>
                    <a:pt x="99772" y="88494"/>
                  </a:lnTo>
                  <a:lnTo>
                    <a:pt x="98216" y="87638"/>
                  </a:lnTo>
                  <a:lnTo>
                    <a:pt x="96855" y="86777"/>
                  </a:lnTo>
                  <a:lnTo>
                    <a:pt x="94522" y="85061"/>
                  </a:lnTo>
                  <a:lnTo>
                    <a:pt x="92577" y="83916"/>
                  </a:lnTo>
                  <a:lnTo>
                    <a:pt x="91800" y="83338"/>
                  </a:lnTo>
                  <a:lnTo>
                    <a:pt x="91216" y="83055"/>
                  </a:lnTo>
                  <a:lnTo>
                    <a:pt x="90633" y="82483"/>
                  </a:lnTo>
                  <a:lnTo>
                    <a:pt x="90244" y="82194"/>
                  </a:lnTo>
                  <a:lnTo>
                    <a:pt x="89855" y="82194"/>
                  </a:lnTo>
                  <a:lnTo>
                    <a:pt x="89661" y="81911"/>
                  </a:lnTo>
                  <a:lnTo>
                    <a:pt x="89661" y="80188"/>
                  </a:lnTo>
                  <a:lnTo>
                    <a:pt x="89466" y="79333"/>
                  </a:lnTo>
                  <a:lnTo>
                    <a:pt x="89466" y="78188"/>
                  </a:lnTo>
                  <a:lnTo>
                    <a:pt x="89272" y="76755"/>
                  </a:lnTo>
                  <a:lnTo>
                    <a:pt x="89272" y="75322"/>
                  </a:lnTo>
                  <a:lnTo>
                    <a:pt x="88883" y="71311"/>
                  </a:lnTo>
                  <a:lnTo>
                    <a:pt x="88494" y="66727"/>
                  </a:lnTo>
                  <a:lnTo>
                    <a:pt x="88300" y="64150"/>
                  </a:lnTo>
                  <a:lnTo>
                    <a:pt x="88105" y="61288"/>
                  </a:lnTo>
                  <a:lnTo>
                    <a:pt x="87911" y="58138"/>
                  </a:lnTo>
                  <a:lnTo>
                    <a:pt x="87716" y="54700"/>
                  </a:lnTo>
                  <a:lnTo>
                    <a:pt x="87327" y="48400"/>
                  </a:lnTo>
                  <a:lnTo>
                    <a:pt x="87133" y="45538"/>
                  </a:lnTo>
                  <a:lnTo>
                    <a:pt x="86744" y="40383"/>
                  </a:lnTo>
                  <a:lnTo>
                    <a:pt x="86161" y="34366"/>
                  </a:lnTo>
                  <a:lnTo>
                    <a:pt x="86161" y="32933"/>
                  </a:lnTo>
                  <a:lnTo>
                    <a:pt x="85966" y="31505"/>
                  </a:lnTo>
                  <a:lnTo>
                    <a:pt x="85966" y="30355"/>
                  </a:lnTo>
                  <a:lnTo>
                    <a:pt x="85772" y="29500"/>
                  </a:lnTo>
                  <a:lnTo>
                    <a:pt x="85772" y="27777"/>
                  </a:lnTo>
                  <a:lnTo>
                    <a:pt x="85188" y="27777"/>
                  </a:lnTo>
                  <a:lnTo>
                    <a:pt x="84800" y="28066"/>
                  </a:lnTo>
                  <a:lnTo>
                    <a:pt x="84605" y="28066"/>
                  </a:lnTo>
                  <a:lnTo>
                    <a:pt x="84216" y="28355"/>
                  </a:lnTo>
                  <a:lnTo>
                    <a:pt x="83822" y="28355"/>
                  </a:lnTo>
                  <a:lnTo>
                    <a:pt x="83238" y="28638"/>
                  </a:lnTo>
                  <a:lnTo>
                    <a:pt x="82655" y="28638"/>
                  </a:lnTo>
                  <a:lnTo>
                    <a:pt x="82266" y="28927"/>
                  </a:lnTo>
                  <a:lnTo>
                    <a:pt x="81488" y="29211"/>
                  </a:lnTo>
                  <a:lnTo>
                    <a:pt x="80905" y="29500"/>
                  </a:lnTo>
                  <a:lnTo>
                    <a:pt x="78572" y="30355"/>
                  </a:lnTo>
                  <a:lnTo>
                    <a:pt x="77794" y="30355"/>
                  </a:lnTo>
                  <a:lnTo>
                    <a:pt x="77016" y="30644"/>
                  </a:lnTo>
                  <a:lnTo>
                    <a:pt x="76044" y="30933"/>
                  </a:lnTo>
                  <a:lnTo>
                    <a:pt x="75266" y="30933"/>
                  </a:lnTo>
                  <a:lnTo>
                    <a:pt x="74294" y="31216"/>
                  </a:lnTo>
                  <a:lnTo>
                    <a:pt x="70405" y="31216"/>
                  </a:lnTo>
                  <a:lnTo>
                    <a:pt x="69433" y="30933"/>
                  </a:lnTo>
                  <a:lnTo>
                    <a:pt x="67294" y="30933"/>
                  </a:lnTo>
                  <a:lnTo>
                    <a:pt x="66322" y="30644"/>
                  </a:lnTo>
                  <a:lnTo>
                    <a:pt x="62822" y="29783"/>
                  </a:lnTo>
                  <a:lnTo>
                    <a:pt x="61850" y="29500"/>
                  </a:lnTo>
                  <a:lnTo>
                    <a:pt x="60683" y="29211"/>
                  </a:lnTo>
                  <a:lnTo>
                    <a:pt x="58733" y="28638"/>
                  </a:lnTo>
                  <a:lnTo>
                    <a:pt x="57761" y="28066"/>
                  </a:lnTo>
                  <a:lnTo>
                    <a:pt x="56788" y="27777"/>
                  </a:lnTo>
                  <a:lnTo>
                    <a:pt x="55816" y="27205"/>
                  </a:lnTo>
                  <a:lnTo>
                    <a:pt x="54844" y="26922"/>
                  </a:lnTo>
                  <a:lnTo>
                    <a:pt x="53288" y="25777"/>
                  </a:lnTo>
                  <a:lnTo>
                    <a:pt x="52316" y="25205"/>
                  </a:lnTo>
                  <a:lnTo>
                    <a:pt x="50761" y="24055"/>
                  </a:lnTo>
                  <a:lnTo>
                    <a:pt x="50177" y="23483"/>
                  </a:lnTo>
                  <a:lnTo>
                    <a:pt x="48622" y="22338"/>
                  </a:lnTo>
                  <a:lnTo>
                    <a:pt x="46872" y="20622"/>
                  </a:lnTo>
                  <a:lnTo>
                    <a:pt x="46483" y="20333"/>
                  </a:lnTo>
                  <a:lnTo>
                    <a:pt x="45900" y="19761"/>
                  </a:lnTo>
                  <a:lnTo>
                    <a:pt x="45122" y="19188"/>
                  </a:lnTo>
                  <a:lnTo>
                    <a:pt x="44927" y="18900"/>
                  </a:lnTo>
                  <a:lnTo>
                    <a:pt x="44538" y="18616"/>
                  </a:lnTo>
                  <a:lnTo>
                    <a:pt x="44150" y="18044"/>
                  </a:lnTo>
                  <a:lnTo>
                    <a:pt x="43955" y="18044"/>
                  </a:lnTo>
                  <a:lnTo>
                    <a:pt x="43761" y="17755"/>
                  </a:lnTo>
                  <a:close/>
                </a:path>
              </a:pathLst>
            </a:custGeom>
            <a:solidFill>
              <a:srgbClr val="DB4437"/>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59" name="Google Shape;1359;p145"/>
            <p:cNvSpPr/>
            <p:nvPr/>
          </p:nvSpPr>
          <p:spPr>
            <a:xfrm>
              <a:off x="0" y="1018139"/>
              <a:ext cx="1239300" cy="1734600"/>
            </a:xfrm>
            <a:custGeom>
              <a:rect b="b" l="l" r="r" t="t"/>
              <a:pathLst>
                <a:path extrusionOk="0" h="120000" w="120000">
                  <a:moveTo>
                    <a:pt x="19955" y="14672"/>
                  </a:moveTo>
                  <a:lnTo>
                    <a:pt x="17494" y="14116"/>
                  </a:lnTo>
                  <a:lnTo>
                    <a:pt x="15305" y="13561"/>
                  </a:lnTo>
                  <a:lnTo>
                    <a:pt x="13122" y="13188"/>
                  </a:lnTo>
                  <a:lnTo>
                    <a:pt x="11205" y="12633"/>
                  </a:lnTo>
                  <a:lnTo>
                    <a:pt x="9294" y="12261"/>
                  </a:lnTo>
                  <a:lnTo>
                    <a:pt x="7655" y="11888"/>
                  </a:lnTo>
                  <a:lnTo>
                    <a:pt x="6288" y="11705"/>
                  </a:lnTo>
                  <a:lnTo>
                    <a:pt x="4922" y="11333"/>
                  </a:lnTo>
                  <a:lnTo>
                    <a:pt x="3827" y="11144"/>
                  </a:lnTo>
                  <a:lnTo>
                    <a:pt x="2733" y="10772"/>
                  </a:lnTo>
                  <a:lnTo>
                    <a:pt x="1911" y="10588"/>
                  </a:lnTo>
                  <a:lnTo>
                    <a:pt x="1366" y="10588"/>
                  </a:lnTo>
                  <a:lnTo>
                    <a:pt x="822" y="10400"/>
                  </a:lnTo>
                  <a:lnTo>
                    <a:pt x="272" y="10400"/>
                  </a:lnTo>
                  <a:lnTo>
                    <a:pt x="0" y="10216"/>
                  </a:lnTo>
                  <a:lnTo>
                    <a:pt x="544" y="10216"/>
                  </a:lnTo>
                  <a:lnTo>
                    <a:pt x="2188" y="9844"/>
                  </a:lnTo>
                  <a:lnTo>
                    <a:pt x="4922" y="9472"/>
                  </a:lnTo>
                  <a:lnTo>
                    <a:pt x="6833" y="9288"/>
                  </a:lnTo>
                  <a:lnTo>
                    <a:pt x="11205" y="8544"/>
                  </a:lnTo>
                  <a:lnTo>
                    <a:pt x="13938" y="8172"/>
                  </a:lnTo>
                  <a:lnTo>
                    <a:pt x="19955" y="7427"/>
                  </a:lnTo>
                  <a:lnTo>
                    <a:pt x="23505" y="6872"/>
                  </a:lnTo>
                  <a:lnTo>
                    <a:pt x="27333" y="6316"/>
                  </a:lnTo>
                  <a:lnTo>
                    <a:pt x="35533" y="5200"/>
                  </a:lnTo>
                  <a:lnTo>
                    <a:pt x="39911" y="4455"/>
                  </a:lnTo>
                  <a:lnTo>
                    <a:pt x="44011" y="3900"/>
                  </a:lnTo>
                  <a:lnTo>
                    <a:pt x="47833" y="3344"/>
                  </a:lnTo>
                  <a:lnTo>
                    <a:pt x="51116" y="2972"/>
                  </a:lnTo>
                  <a:lnTo>
                    <a:pt x="54394" y="2416"/>
                  </a:lnTo>
                  <a:lnTo>
                    <a:pt x="57405" y="2044"/>
                  </a:lnTo>
                  <a:lnTo>
                    <a:pt x="62322" y="1300"/>
                  </a:lnTo>
                  <a:lnTo>
                    <a:pt x="64511" y="927"/>
                  </a:lnTo>
                  <a:lnTo>
                    <a:pt x="67788" y="555"/>
                  </a:lnTo>
                  <a:lnTo>
                    <a:pt x="69155" y="372"/>
                  </a:lnTo>
                  <a:lnTo>
                    <a:pt x="69977" y="183"/>
                  </a:lnTo>
                  <a:lnTo>
                    <a:pt x="70800" y="183"/>
                  </a:lnTo>
                  <a:lnTo>
                    <a:pt x="71072" y="0"/>
                  </a:lnTo>
                  <a:lnTo>
                    <a:pt x="71344" y="0"/>
                  </a:lnTo>
                  <a:lnTo>
                    <a:pt x="71344" y="183"/>
                  </a:lnTo>
                  <a:lnTo>
                    <a:pt x="72711" y="1116"/>
                  </a:lnTo>
                  <a:lnTo>
                    <a:pt x="73533" y="1855"/>
                  </a:lnTo>
                  <a:lnTo>
                    <a:pt x="75988" y="3527"/>
                  </a:lnTo>
                  <a:lnTo>
                    <a:pt x="77355" y="4644"/>
                  </a:lnTo>
                  <a:lnTo>
                    <a:pt x="79000" y="5944"/>
                  </a:lnTo>
                  <a:lnTo>
                    <a:pt x="80911" y="7244"/>
                  </a:lnTo>
                  <a:lnTo>
                    <a:pt x="82822" y="8733"/>
                  </a:lnTo>
                  <a:lnTo>
                    <a:pt x="85011" y="10400"/>
                  </a:lnTo>
                  <a:lnTo>
                    <a:pt x="89933" y="14116"/>
                  </a:lnTo>
                  <a:lnTo>
                    <a:pt x="92666" y="16344"/>
                  </a:lnTo>
                  <a:lnTo>
                    <a:pt x="98677" y="20805"/>
                  </a:lnTo>
                  <a:lnTo>
                    <a:pt x="101411" y="22850"/>
                  </a:lnTo>
                  <a:lnTo>
                    <a:pt x="103872" y="24888"/>
                  </a:lnTo>
                  <a:lnTo>
                    <a:pt x="106333" y="26561"/>
                  </a:lnTo>
                  <a:lnTo>
                    <a:pt x="108516" y="28233"/>
                  </a:lnTo>
                  <a:lnTo>
                    <a:pt x="110433" y="29905"/>
                  </a:lnTo>
                  <a:lnTo>
                    <a:pt x="112344" y="31205"/>
                  </a:lnTo>
                  <a:lnTo>
                    <a:pt x="113988" y="32505"/>
                  </a:lnTo>
                  <a:lnTo>
                    <a:pt x="116722" y="34366"/>
                  </a:lnTo>
                  <a:lnTo>
                    <a:pt x="117538" y="35294"/>
                  </a:lnTo>
                  <a:lnTo>
                    <a:pt x="118633" y="35850"/>
                  </a:lnTo>
                  <a:lnTo>
                    <a:pt x="119177" y="36411"/>
                  </a:lnTo>
                  <a:lnTo>
                    <a:pt x="120000" y="36966"/>
                  </a:lnTo>
                  <a:lnTo>
                    <a:pt x="119455" y="36966"/>
                  </a:lnTo>
                  <a:lnTo>
                    <a:pt x="119177" y="36777"/>
                  </a:lnTo>
                  <a:lnTo>
                    <a:pt x="118633" y="36777"/>
                  </a:lnTo>
                  <a:lnTo>
                    <a:pt x="117538" y="36411"/>
                  </a:lnTo>
                  <a:lnTo>
                    <a:pt x="116722" y="36411"/>
                  </a:lnTo>
                  <a:lnTo>
                    <a:pt x="116172" y="36222"/>
                  </a:lnTo>
                  <a:lnTo>
                    <a:pt x="115355" y="36038"/>
                  </a:lnTo>
                  <a:lnTo>
                    <a:pt x="114261" y="35850"/>
                  </a:lnTo>
                  <a:lnTo>
                    <a:pt x="113166" y="35477"/>
                  </a:lnTo>
                  <a:lnTo>
                    <a:pt x="112344" y="35294"/>
                  </a:lnTo>
                  <a:lnTo>
                    <a:pt x="110977" y="35111"/>
                  </a:lnTo>
                  <a:lnTo>
                    <a:pt x="109883" y="34738"/>
                  </a:lnTo>
                  <a:lnTo>
                    <a:pt x="108516" y="34550"/>
                  </a:lnTo>
                  <a:lnTo>
                    <a:pt x="107427" y="34177"/>
                  </a:lnTo>
                  <a:lnTo>
                    <a:pt x="105238" y="33805"/>
                  </a:lnTo>
                  <a:lnTo>
                    <a:pt x="102777" y="33250"/>
                  </a:lnTo>
                  <a:lnTo>
                    <a:pt x="101138" y="32694"/>
                  </a:lnTo>
                  <a:lnTo>
                    <a:pt x="100594" y="32694"/>
                  </a:lnTo>
                  <a:lnTo>
                    <a:pt x="100316" y="32505"/>
                  </a:lnTo>
                  <a:lnTo>
                    <a:pt x="99500" y="32505"/>
                  </a:lnTo>
                  <a:lnTo>
                    <a:pt x="99500" y="33250"/>
                  </a:lnTo>
                  <a:lnTo>
                    <a:pt x="99227" y="33622"/>
                  </a:lnTo>
                  <a:lnTo>
                    <a:pt x="99227" y="34550"/>
                  </a:lnTo>
                  <a:lnTo>
                    <a:pt x="98677" y="35666"/>
                  </a:lnTo>
                  <a:lnTo>
                    <a:pt x="98677" y="36222"/>
                  </a:lnTo>
                  <a:lnTo>
                    <a:pt x="98405" y="36966"/>
                  </a:lnTo>
                  <a:lnTo>
                    <a:pt x="98133" y="37894"/>
                  </a:lnTo>
                  <a:lnTo>
                    <a:pt x="98133" y="38638"/>
                  </a:lnTo>
                  <a:lnTo>
                    <a:pt x="97583" y="40494"/>
                  </a:lnTo>
                  <a:lnTo>
                    <a:pt x="97311" y="41611"/>
                  </a:lnTo>
                  <a:lnTo>
                    <a:pt x="97038" y="42538"/>
                  </a:lnTo>
                  <a:lnTo>
                    <a:pt x="97038" y="43655"/>
                  </a:lnTo>
                  <a:lnTo>
                    <a:pt x="96766" y="44583"/>
                  </a:lnTo>
                  <a:lnTo>
                    <a:pt x="96766" y="50338"/>
                  </a:lnTo>
                  <a:lnTo>
                    <a:pt x="97038" y="51266"/>
                  </a:lnTo>
                  <a:lnTo>
                    <a:pt x="97038" y="52200"/>
                  </a:lnTo>
                  <a:lnTo>
                    <a:pt x="98405" y="56844"/>
                  </a:lnTo>
                  <a:lnTo>
                    <a:pt x="98950" y="57772"/>
                  </a:lnTo>
                  <a:lnTo>
                    <a:pt x="99227" y="58700"/>
                  </a:lnTo>
                  <a:lnTo>
                    <a:pt x="99500" y="59444"/>
                  </a:lnTo>
                  <a:lnTo>
                    <a:pt x="100044" y="60372"/>
                  </a:lnTo>
                  <a:lnTo>
                    <a:pt x="100594" y="61855"/>
                  </a:lnTo>
                  <a:lnTo>
                    <a:pt x="101138" y="62788"/>
                  </a:lnTo>
                  <a:lnTo>
                    <a:pt x="101683" y="63527"/>
                  </a:lnTo>
                  <a:lnTo>
                    <a:pt x="101961" y="64272"/>
                  </a:lnTo>
                  <a:lnTo>
                    <a:pt x="102505" y="65016"/>
                  </a:lnTo>
                  <a:lnTo>
                    <a:pt x="102777" y="65572"/>
                  </a:lnTo>
                  <a:lnTo>
                    <a:pt x="103872" y="67061"/>
                  </a:lnTo>
                  <a:lnTo>
                    <a:pt x="104416" y="67616"/>
                  </a:lnTo>
                  <a:lnTo>
                    <a:pt x="104966" y="68361"/>
                  </a:lnTo>
                  <a:lnTo>
                    <a:pt x="105238" y="68916"/>
                  </a:lnTo>
                  <a:lnTo>
                    <a:pt x="106333" y="70033"/>
                  </a:lnTo>
                  <a:lnTo>
                    <a:pt x="106605" y="70400"/>
                  </a:lnTo>
                  <a:lnTo>
                    <a:pt x="107150" y="70961"/>
                  </a:lnTo>
                  <a:lnTo>
                    <a:pt x="107972" y="72072"/>
                  </a:lnTo>
                  <a:lnTo>
                    <a:pt x="108244" y="72261"/>
                  </a:lnTo>
                  <a:lnTo>
                    <a:pt x="108244" y="72633"/>
                  </a:lnTo>
                  <a:lnTo>
                    <a:pt x="108794" y="73005"/>
                  </a:lnTo>
                  <a:lnTo>
                    <a:pt x="108794" y="73188"/>
                  </a:lnTo>
                  <a:lnTo>
                    <a:pt x="109066" y="73188"/>
                  </a:lnTo>
                  <a:lnTo>
                    <a:pt x="108794" y="73372"/>
                  </a:lnTo>
                  <a:lnTo>
                    <a:pt x="108516" y="73372"/>
                  </a:lnTo>
                  <a:lnTo>
                    <a:pt x="108244" y="73561"/>
                  </a:lnTo>
                  <a:lnTo>
                    <a:pt x="106605" y="73933"/>
                  </a:lnTo>
                  <a:lnTo>
                    <a:pt x="105783" y="74305"/>
                  </a:lnTo>
                  <a:lnTo>
                    <a:pt x="103050" y="75044"/>
                  </a:lnTo>
                  <a:lnTo>
                    <a:pt x="101683" y="75605"/>
                  </a:lnTo>
                  <a:lnTo>
                    <a:pt x="99772" y="75977"/>
                  </a:lnTo>
                  <a:lnTo>
                    <a:pt x="97861" y="76716"/>
                  </a:lnTo>
                  <a:lnTo>
                    <a:pt x="95672" y="77277"/>
                  </a:lnTo>
                  <a:lnTo>
                    <a:pt x="93483" y="78016"/>
                  </a:lnTo>
                  <a:lnTo>
                    <a:pt x="91027" y="78761"/>
                  </a:lnTo>
                  <a:lnTo>
                    <a:pt x="88288" y="79505"/>
                  </a:lnTo>
                  <a:lnTo>
                    <a:pt x="85555" y="80433"/>
                  </a:lnTo>
                  <a:lnTo>
                    <a:pt x="82822" y="81177"/>
                  </a:lnTo>
                  <a:lnTo>
                    <a:pt x="80088" y="82105"/>
                  </a:lnTo>
                  <a:lnTo>
                    <a:pt x="77633" y="82850"/>
                  </a:lnTo>
                  <a:lnTo>
                    <a:pt x="75444" y="83405"/>
                  </a:lnTo>
                  <a:lnTo>
                    <a:pt x="73255" y="84150"/>
                  </a:lnTo>
                  <a:lnTo>
                    <a:pt x="71344" y="84705"/>
                  </a:lnTo>
                  <a:lnTo>
                    <a:pt x="69705" y="85261"/>
                  </a:lnTo>
                  <a:lnTo>
                    <a:pt x="68061" y="85633"/>
                  </a:lnTo>
                  <a:lnTo>
                    <a:pt x="66694" y="86194"/>
                  </a:lnTo>
                  <a:lnTo>
                    <a:pt x="65605" y="86561"/>
                  </a:lnTo>
                  <a:lnTo>
                    <a:pt x="64511" y="86750"/>
                  </a:lnTo>
                  <a:lnTo>
                    <a:pt x="63688" y="87122"/>
                  </a:lnTo>
                  <a:lnTo>
                    <a:pt x="63144" y="87305"/>
                  </a:lnTo>
                  <a:lnTo>
                    <a:pt x="62594" y="87305"/>
                  </a:lnTo>
                  <a:lnTo>
                    <a:pt x="62050" y="87677"/>
                  </a:lnTo>
                  <a:lnTo>
                    <a:pt x="62050" y="89166"/>
                  </a:lnTo>
                  <a:lnTo>
                    <a:pt x="61777" y="89722"/>
                  </a:lnTo>
                  <a:lnTo>
                    <a:pt x="61777" y="90650"/>
                  </a:lnTo>
                  <a:lnTo>
                    <a:pt x="61505" y="91577"/>
                  </a:lnTo>
                  <a:lnTo>
                    <a:pt x="61505" y="92694"/>
                  </a:lnTo>
                  <a:lnTo>
                    <a:pt x="61227" y="93805"/>
                  </a:lnTo>
                  <a:lnTo>
                    <a:pt x="60955" y="95111"/>
                  </a:lnTo>
                  <a:lnTo>
                    <a:pt x="60683" y="96594"/>
                  </a:lnTo>
                  <a:lnTo>
                    <a:pt x="60683" y="98266"/>
                  </a:lnTo>
                  <a:lnTo>
                    <a:pt x="60411" y="99938"/>
                  </a:lnTo>
                  <a:lnTo>
                    <a:pt x="59861" y="103655"/>
                  </a:lnTo>
                  <a:lnTo>
                    <a:pt x="59316" y="105694"/>
                  </a:lnTo>
                  <a:lnTo>
                    <a:pt x="59044" y="107555"/>
                  </a:lnTo>
                  <a:lnTo>
                    <a:pt x="58772" y="109227"/>
                  </a:lnTo>
                  <a:lnTo>
                    <a:pt x="58772" y="110711"/>
                  </a:lnTo>
                  <a:lnTo>
                    <a:pt x="58494" y="112200"/>
                  </a:lnTo>
                  <a:lnTo>
                    <a:pt x="57950" y="114800"/>
                  </a:lnTo>
                  <a:lnTo>
                    <a:pt x="57950" y="115911"/>
                  </a:lnTo>
                  <a:lnTo>
                    <a:pt x="57677" y="116844"/>
                  </a:lnTo>
                  <a:lnTo>
                    <a:pt x="57677" y="117583"/>
                  </a:lnTo>
                  <a:lnTo>
                    <a:pt x="57405" y="118327"/>
                  </a:lnTo>
                  <a:lnTo>
                    <a:pt x="57405" y="119627"/>
                  </a:lnTo>
                  <a:lnTo>
                    <a:pt x="57127" y="119816"/>
                  </a:lnTo>
                  <a:lnTo>
                    <a:pt x="57127" y="120000"/>
                  </a:lnTo>
                  <a:lnTo>
                    <a:pt x="57127" y="119816"/>
                  </a:lnTo>
                  <a:lnTo>
                    <a:pt x="56583" y="119444"/>
                  </a:lnTo>
                  <a:lnTo>
                    <a:pt x="56311" y="119072"/>
                  </a:lnTo>
                  <a:lnTo>
                    <a:pt x="55761" y="118883"/>
                  </a:lnTo>
                  <a:lnTo>
                    <a:pt x="55216" y="118327"/>
                  </a:lnTo>
                  <a:lnTo>
                    <a:pt x="54672" y="117955"/>
                  </a:lnTo>
                  <a:lnTo>
                    <a:pt x="54122" y="117400"/>
                  </a:lnTo>
                  <a:lnTo>
                    <a:pt x="53305" y="116844"/>
                  </a:lnTo>
                  <a:lnTo>
                    <a:pt x="52483" y="116100"/>
                  </a:lnTo>
                  <a:lnTo>
                    <a:pt x="51388" y="115544"/>
                  </a:lnTo>
                  <a:lnTo>
                    <a:pt x="50572" y="114611"/>
                  </a:lnTo>
                  <a:lnTo>
                    <a:pt x="49477" y="113872"/>
                  </a:lnTo>
                  <a:lnTo>
                    <a:pt x="48383" y="112938"/>
                  </a:lnTo>
                  <a:lnTo>
                    <a:pt x="45650" y="111083"/>
                  </a:lnTo>
                  <a:lnTo>
                    <a:pt x="44555" y="109966"/>
                  </a:lnTo>
                  <a:lnTo>
                    <a:pt x="43188" y="108855"/>
                  </a:lnTo>
                  <a:lnTo>
                    <a:pt x="42094" y="107738"/>
                  </a:lnTo>
                  <a:lnTo>
                    <a:pt x="40727" y="106627"/>
                  </a:lnTo>
                  <a:lnTo>
                    <a:pt x="39633" y="105511"/>
                  </a:lnTo>
                  <a:lnTo>
                    <a:pt x="38266" y="104211"/>
                  </a:lnTo>
                  <a:lnTo>
                    <a:pt x="37177" y="102911"/>
                  </a:lnTo>
                  <a:lnTo>
                    <a:pt x="35811" y="101611"/>
                  </a:lnTo>
                  <a:lnTo>
                    <a:pt x="33622" y="99011"/>
                  </a:lnTo>
                  <a:lnTo>
                    <a:pt x="32527" y="97522"/>
                  </a:lnTo>
                  <a:lnTo>
                    <a:pt x="31161" y="96038"/>
                  </a:lnTo>
                  <a:lnTo>
                    <a:pt x="30066" y="94738"/>
                  </a:lnTo>
                  <a:lnTo>
                    <a:pt x="28972" y="93066"/>
                  </a:lnTo>
                  <a:lnTo>
                    <a:pt x="26788" y="90094"/>
                  </a:lnTo>
                  <a:lnTo>
                    <a:pt x="25694" y="88422"/>
                  </a:lnTo>
                  <a:lnTo>
                    <a:pt x="24600" y="86933"/>
                  </a:lnTo>
                  <a:lnTo>
                    <a:pt x="23783" y="85261"/>
                  </a:lnTo>
                  <a:lnTo>
                    <a:pt x="22688" y="83588"/>
                  </a:lnTo>
                  <a:lnTo>
                    <a:pt x="21866" y="82105"/>
                  </a:lnTo>
                  <a:lnTo>
                    <a:pt x="19405" y="77088"/>
                  </a:lnTo>
                  <a:lnTo>
                    <a:pt x="18588" y="75605"/>
                  </a:lnTo>
                  <a:lnTo>
                    <a:pt x="18038" y="73933"/>
                  </a:lnTo>
                  <a:lnTo>
                    <a:pt x="17222" y="72261"/>
                  </a:lnTo>
                  <a:lnTo>
                    <a:pt x="15583" y="67244"/>
                  </a:lnTo>
                  <a:lnTo>
                    <a:pt x="15033" y="65388"/>
                  </a:lnTo>
                  <a:lnTo>
                    <a:pt x="14488" y="63716"/>
                  </a:lnTo>
                  <a:lnTo>
                    <a:pt x="14216" y="62044"/>
                  </a:lnTo>
                  <a:lnTo>
                    <a:pt x="13666" y="60372"/>
                  </a:lnTo>
                  <a:lnTo>
                    <a:pt x="12572" y="53683"/>
                  </a:lnTo>
                  <a:lnTo>
                    <a:pt x="12572" y="50338"/>
                  </a:lnTo>
                  <a:lnTo>
                    <a:pt x="12300" y="48666"/>
                  </a:lnTo>
                  <a:lnTo>
                    <a:pt x="12300" y="45327"/>
                  </a:lnTo>
                  <a:lnTo>
                    <a:pt x="12572" y="43655"/>
                  </a:lnTo>
                  <a:lnTo>
                    <a:pt x="12572" y="41983"/>
                  </a:lnTo>
                  <a:lnTo>
                    <a:pt x="12850" y="40311"/>
                  </a:lnTo>
                  <a:lnTo>
                    <a:pt x="13122" y="38822"/>
                  </a:lnTo>
                  <a:lnTo>
                    <a:pt x="13122" y="37150"/>
                  </a:lnTo>
                  <a:lnTo>
                    <a:pt x="13394" y="35477"/>
                  </a:lnTo>
                  <a:lnTo>
                    <a:pt x="13938" y="33994"/>
                  </a:lnTo>
                  <a:lnTo>
                    <a:pt x="14216" y="32322"/>
                  </a:lnTo>
                  <a:lnTo>
                    <a:pt x="14488" y="30833"/>
                  </a:lnTo>
                  <a:lnTo>
                    <a:pt x="14761" y="29166"/>
                  </a:lnTo>
                  <a:lnTo>
                    <a:pt x="15305" y="27677"/>
                  </a:lnTo>
                  <a:lnTo>
                    <a:pt x="15583" y="26194"/>
                  </a:lnTo>
                  <a:lnTo>
                    <a:pt x="16672" y="23222"/>
                  </a:lnTo>
                  <a:lnTo>
                    <a:pt x="16950" y="21733"/>
                  </a:lnTo>
                  <a:lnTo>
                    <a:pt x="18038" y="18761"/>
                  </a:lnTo>
                  <a:lnTo>
                    <a:pt x="18588" y="17461"/>
                  </a:lnTo>
                  <a:lnTo>
                    <a:pt x="19133" y="15977"/>
                  </a:lnTo>
                  <a:lnTo>
                    <a:pt x="19955" y="14672"/>
                  </a:lnTo>
                  <a:close/>
                </a:path>
              </a:pathLst>
            </a:custGeom>
            <a:solidFill>
              <a:srgbClr val="75787B"/>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sp>
          <p:nvSpPr>
            <p:cNvPr id="1360" name="Google Shape;1360;p145"/>
            <p:cNvSpPr/>
            <p:nvPr/>
          </p:nvSpPr>
          <p:spPr>
            <a:xfrm>
              <a:off x="292275" y="0"/>
              <a:ext cx="1757700" cy="1302000"/>
            </a:xfrm>
            <a:custGeom>
              <a:rect b="b" l="l" r="r" t="t"/>
              <a:pathLst>
                <a:path extrusionOk="0" h="120000" w="120000">
                  <a:moveTo>
                    <a:pt x="85327" y="19300"/>
                  </a:moveTo>
                  <a:lnTo>
                    <a:pt x="86294" y="19050"/>
                  </a:lnTo>
                  <a:lnTo>
                    <a:pt x="89950" y="19050"/>
                  </a:lnTo>
                  <a:lnTo>
                    <a:pt x="90722" y="18805"/>
                  </a:lnTo>
                  <a:lnTo>
                    <a:pt x="94188" y="18805"/>
                  </a:lnTo>
                  <a:lnTo>
                    <a:pt x="94188" y="0"/>
                  </a:lnTo>
                  <a:lnTo>
                    <a:pt x="94383" y="250"/>
                  </a:lnTo>
                  <a:lnTo>
                    <a:pt x="94572" y="744"/>
                  </a:lnTo>
                  <a:lnTo>
                    <a:pt x="94961" y="1483"/>
                  </a:lnTo>
                  <a:lnTo>
                    <a:pt x="95538" y="2472"/>
                  </a:lnTo>
                  <a:lnTo>
                    <a:pt x="95922" y="3711"/>
                  </a:lnTo>
                  <a:lnTo>
                    <a:pt x="96694" y="5194"/>
                  </a:lnTo>
                  <a:lnTo>
                    <a:pt x="97466" y="6927"/>
                  </a:lnTo>
                  <a:lnTo>
                    <a:pt x="98233" y="8905"/>
                  </a:lnTo>
                  <a:lnTo>
                    <a:pt x="99200" y="10888"/>
                  </a:lnTo>
                  <a:lnTo>
                    <a:pt x="101511" y="15833"/>
                  </a:lnTo>
                  <a:lnTo>
                    <a:pt x="102666" y="18805"/>
                  </a:lnTo>
                  <a:lnTo>
                    <a:pt x="104011" y="21772"/>
                  </a:lnTo>
                  <a:lnTo>
                    <a:pt x="105555" y="24988"/>
                  </a:lnTo>
                  <a:lnTo>
                    <a:pt x="108633" y="31916"/>
                  </a:lnTo>
                  <a:lnTo>
                    <a:pt x="109983" y="35383"/>
                  </a:lnTo>
                  <a:lnTo>
                    <a:pt x="111522" y="38350"/>
                  </a:lnTo>
                  <a:lnTo>
                    <a:pt x="113838" y="43794"/>
                  </a:lnTo>
                  <a:lnTo>
                    <a:pt x="114994" y="46022"/>
                  </a:lnTo>
                  <a:lnTo>
                    <a:pt x="115955" y="48250"/>
                  </a:lnTo>
                  <a:lnTo>
                    <a:pt x="116727" y="50227"/>
                  </a:lnTo>
                  <a:lnTo>
                    <a:pt x="117494" y="51711"/>
                  </a:lnTo>
                  <a:lnTo>
                    <a:pt x="118072" y="53194"/>
                  </a:lnTo>
                  <a:lnTo>
                    <a:pt x="118650" y="54433"/>
                  </a:lnTo>
                  <a:lnTo>
                    <a:pt x="119422" y="56411"/>
                  </a:lnTo>
                  <a:lnTo>
                    <a:pt x="119805" y="56905"/>
                  </a:lnTo>
                  <a:lnTo>
                    <a:pt x="119805" y="57155"/>
                  </a:lnTo>
                  <a:lnTo>
                    <a:pt x="120000" y="57400"/>
                  </a:lnTo>
                  <a:lnTo>
                    <a:pt x="119805" y="57400"/>
                  </a:lnTo>
                  <a:lnTo>
                    <a:pt x="119805" y="57894"/>
                  </a:lnTo>
                  <a:lnTo>
                    <a:pt x="119422" y="58394"/>
                  </a:lnTo>
                  <a:lnTo>
                    <a:pt x="119038" y="59133"/>
                  </a:lnTo>
                  <a:lnTo>
                    <a:pt x="118650" y="60122"/>
                  </a:lnTo>
                  <a:lnTo>
                    <a:pt x="118072" y="61361"/>
                  </a:lnTo>
                  <a:lnTo>
                    <a:pt x="117494" y="62844"/>
                  </a:lnTo>
                  <a:lnTo>
                    <a:pt x="116727" y="64577"/>
                  </a:lnTo>
                  <a:lnTo>
                    <a:pt x="115955" y="66555"/>
                  </a:lnTo>
                  <a:lnTo>
                    <a:pt x="114994" y="68533"/>
                  </a:lnTo>
                  <a:lnTo>
                    <a:pt x="112683" y="73483"/>
                  </a:lnTo>
                  <a:lnTo>
                    <a:pt x="111522" y="76455"/>
                  </a:lnTo>
                  <a:lnTo>
                    <a:pt x="110177" y="79422"/>
                  </a:lnTo>
                  <a:lnTo>
                    <a:pt x="108633" y="82638"/>
                  </a:lnTo>
                  <a:lnTo>
                    <a:pt x="105555" y="89566"/>
                  </a:lnTo>
                  <a:lnTo>
                    <a:pt x="104011" y="92783"/>
                  </a:lnTo>
                  <a:lnTo>
                    <a:pt x="102666" y="96000"/>
                  </a:lnTo>
                  <a:lnTo>
                    <a:pt x="101511" y="98722"/>
                  </a:lnTo>
                  <a:lnTo>
                    <a:pt x="99200" y="103672"/>
                  </a:lnTo>
                  <a:lnTo>
                    <a:pt x="98233" y="105894"/>
                  </a:lnTo>
                  <a:lnTo>
                    <a:pt x="96694" y="109361"/>
                  </a:lnTo>
                  <a:lnTo>
                    <a:pt x="95922" y="110844"/>
                  </a:lnTo>
                  <a:lnTo>
                    <a:pt x="95538" y="112083"/>
                  </a:lnTo>
                  <a:lnTo>
                    <a:pt x="94961" y="113072"/>
                  </a:lnTo>
                  <a:lnTo>
                    <a:pt x="94572" y="113816"/>
                  </a:lnTo>
                  <a:lnTo>
                    <a:pt x="94383" y="114555"/>
                  </a:lnTo>
                  <a:lnTo>
                    <a:pt x="94188" y="114805"/>
                  </a:lnTo>
                  <a:lnTo>
                    <a:pt x="94188" y="95505"/>
                  </a:lnTo>
                  <a:lnTo>
                    <a:pt x="92261" y="95505"/>
                  </a:lnTo>
                  <a:lnTo>
                    <a:pt x="91877" y="95750"/>
                  </a:lnTo>
                  <a:lnTo>
                    <a:pt x="89566" y="95750"/>
                  </a:lnTo>
                  <a:lnTo>
                    <a:pt x="88794" y="96000"/>
                  </a:lnTo>
                  <a:lnTo>
                    <a:pt x="87255" y="96000"/>
                  </a:lnTo>
                  <a:lnTo>
                    <a:pt x="86483" y="96250"/>
                  </a:lnTo>
                  <a:lnTo>
                    <a:pt x="85716" y="96250"/>
                  </a:lnTo>
                  <a:lnTo>
                    <a:pt x="84750" y="96494"/>
                  </a:lnTo>
                  <a:lnTo>
                    <a:pt x="83983" y="96744"/>
                  </a:lnTo>
                  <a:lnTo>
                    <a:pt x="83016" y="96988"/>
                  </a:lnTo>
                  <a:lnTo>
                    <a:pt x="82244" y="97483"/>
                  </a:lnTo>
                  <a:lnTo>
                    <a:pt x="81283" y="97733"/>
                  </a:lnTo>
                  <a:lnTo>
                    <a:pt x="80511" y="98227"/>
                  </a:lnTo>
                  <a:lnTo>
                    <a:pt x="79550" y="98472"/>
                  </a:lnTo>
                  <a:lnTo>
                    <a:pt x="76661" y="99961"/>
                  </a:lnTo>
                  <a:lnTo>
                    <a:pt x="75700" y="100700"/>
                  </a:lnTo>
                  <a:lnTo>
                    <a:pt x="74733" y="101194"/>
                  </a:lnTo>
                  <a:lnTo>
                    <a:pt x="73577" y="101938"/>
                  </a:lnTo>
                  <a:lnTo>
                    <a:pt x="72616" y="102433"/>
                  </a:lnTo>
                  <a:lnTo>
                    <a:pt x="68766" y="105400"/>
                  </a:lnTo>
                  <a:lnTo>
                    <a:pt x="67994" y="105894"/>
                  </a:lnTo>
                  <a:lnTo>
                    <a:pt x="64138" y="109605"/>
                  </a:lnTo>
                  <a:lnTo>
                    <a:pt x="60483" y="114311"/>
                  </a:lnTo>
                  <a:lnTo>
                    <a:pt x="60094" y="115050"/>
                  </a:lnTo>
                  <a:lnTo>
                    <a:pt x="59133" y="116288"/>
                  </a:lnTo>
                  <a:lnTo>
                    <a:pt x="58750" y="117033"/>
                  </a:lnTo>
                  <a:lnTo>
                    <a:pt x="58361" y="117527"/>
                  </a:lnTo>
                  <a:lnTo>
                    <a:pt x="58172" y="118022"/>
                  </a:lnTo>
                  <a:lnTo>
                    <a:pt x="57783" y="118266"/>
                  </a:lnTo>
                  <a:lnTo>
                    <a:pt x="57594" y="118761"/>
                  </a:lnTo>
                  <a:lnTo>
                    <a:pt x="56822" y="119750"/>
                  </a:lnTo>
                  <a:lnTo>
                    <a:pt x="56822" y="120000"/>
                  </a:lnTo>
                  <a:lnTo>
                    <a:pt x="56627" y="120000"/>
                  </a:lnTo>
                  <a:lnTo>
                    <a:pt x="56627" y="119750"/>
                  </a:lnTo>
                  <a:lnTo>
                    <a:pt x="55472" y="118266"/>
                  </a:lnTo>
                  <a:lnTo>
                    <a:pt x="55088" y="117527"/>
                  </a:lnTo>
                  <a:lnTo>
                    <a:pt x="54316" y="116533"/>
                  </a:lnTo>
                  <a:lnTo>
                    <a:pt x="53738" y="115544"/>
                  </a:lnTo>
                  <a:lnTo>
                    <a:pt x="52777" y="114555"/>
                  </a:lnTo>
                  <a:lnTo>
                    <a:pt x="52005" y="113072"/>
                  </a:lnTo>
                  <a:lnTo>
                    <a:pt x="51044" y="111833"/>
                  </a:lnTo>
                  <a:lnTo>
                    <a:pt x="48733" y="108372"/>
                  </a:lnTo>
                  <a:lnTo>
                    <a:pt x="47383" y="106638"/>
                  </a:lnTo>
                  <a:lnTo>
                    <a:pt x="46033" y="104661"/>
                  </a:lnTo>
                  <a:lnTo>
                    <a:pt x="44494" y="102433"/>
                  </a:lnTo>
                  <a:lnTo>
                    <a:pt x="42955" y="100455"/>
                  </a:lnTo>
                  <a:lnTo>
                    <a:pt x="40255" y="96494"/>
                  </a:lnTo>
                  <a:lnTo>
                    <a:pt x="39100" y="94761"/>
                  </a:lnTo>
                  <a:lnTo>
                    <a:pt x="37944" y="93277"/>
                  </a:lnTo>
                  <a:lnTo>
                    <a:pt x="36983" y="91794"/>
                  </a:lnTo>
                  <a:lnTo>
                    <a:pt x="36211" y="90555"/>
                  </a:lnTo>
                  <a:lnTo>
                    <a:pt x="35250" y="89322"/>
                  </a:lnTo>
                  <a:lnTo>
                    <a:pt x="34672" y="88327"/>
                  </a:lnTo>
                  <a:lnTo>
                    <a:pt x="33900" y="87588"/>
                  </a:lnTo>
                  <a:lnTo>
                    <a:pt x="33516" y="86844"/>
                  </a:lnTo>
                  <a:lnTo>
                    <a:pt x="32938" y="86105"/>
                  </a:lnTo>
                  <a:lnTo>
                    <a:pt x="32744" y="85605"/>
                  </a:lnTo>
                  <a:lnTo>
                    <a:pt x="32361" y="85361"/>
                  </a:lnTo>
                  <a:lnTo>
                    <a:pt x="32361" y="85111"/>
                  </a:lnTo>
                  <a:lnTo>
                    <a:pt x="31588" y="85111"/>
                  </a:lnTo>
                  <a:lnTo>
                    <a:pt x="31205" y="85361"/>
                  </a:lnTo>
                  <a:lnTo>
                    <a:pt x="30627" y="85605"/>
                  </a:lnTo>
                  <a:lnTo>
                    <a:pt x="30050" y="85605"/>
                  </a:lnTo>
                  <a:lnTo>
                    <a:pt x="27161" y="86350"/>
                  </a:lnTo>
                  <a:lnTo>
                    <a:pt x="26005" y="86844"/>
                  </a:lnTo>
                  <a:lnTo>
                    <a:pt x="24655" y="87094"/>
                  </a:lnTo>
                  <a:lnTo>
                    <a:pt x="21572" y="88083"/>
                  </a:lnTo>
                  <a:lnTo>
                    <a:pt x="19838" y="88327"/>
                  </a:lnTo>
                  <a:lnTo>
                    <a:pt x="18105" y="88822"/>
                  </a:lnTo>
                  <a:lnTo>
                    <a:pt x="16177" y="89566"/>
                  </a:lnTo>
                  <a:lnTo>
                    <a:pt x="14061" y="90061"/>
                  </a:lnTo>
                  <a:lnTo>
                    <a:pt x="10594" y="91050"/>
                  </a:lnTo>
                  <a:lnTo>
                    <a:pt x="9055" y="91300"/>
                  </a:lnTo>
                  <a:lnTo>
                    <a:pt x="7511" y="91794"/>
                  </a:lnTo>
                  <a:lnTo>
                    <a:pt x="6161" y="92038"/>
                  </a:lnTo>
                  <a:lnTo>
                    <a:pt x="5005" y="92533"/>
                  </a:lnTo>
                  <a:lnTo>
                    <a:pt x="2116" y="93277"/>
                  </a:lnTo>
                  <a:lnTo>
                    <a:pt x="1538" y="93527"/>
                  </a:lnTo>
                  <a:lnTo>
                    <a:pt x="961" y="93527"/>
                  </a:lnTo>
                  <a:lnTo>
                    <a:pt x="577" y="93772"/>
                  </a:lnTo>
                  <a:lnTo>
                    <a:pt x="0" y="93772"/>
                  </a:lnTo>
                  <a:lnTo>
                    <a:pt x="0" y="93527"/>
                  </a:lnTo>
                  <a:lnTo>
                    <a:pt x="194" y="93277"/>
                  </a:lnTo>
                  <a:lnTo>
                    <a:pt x="383" y="92783"/>
                  </a:lnTo>
                  <a:lnTo>
                    <a:pt x="577" y="92533"/>
                  </a:lnTo>
                  <a:lnTo>
                    <a:pt x="772" y="92038"/>
                  </a:lnTo>
                  <a:lnTo>
                    <a:pt x="1155" y="91300"/>
                  </a:lnTo>
                  <a:lnTo>
                    <a:pt x="1350" y="90805"/>
                  </a:lnTo>
                  <a:lnTo>
                    <a:pt x="1733" y="90061"/>
                  </a:lnTo>
                  <a:lnTo>
                    <a:pt x="2116" y="89072"/>
                  </a:lnTo>
                  <a:lnTo>
                    <a:pt x="2505" y="88327"/>
                  </a:lnTo>
                  <a:lnTo>
                    <a:pt x="2888" y="87338"/>
                  </a:lnTo>
                  <a:lnTo>
                    <a:pt x="3466" y="86105"/>
                  </a:lnTo>
                  <a:lnTo>
                    <a:pt x="3850" y="85111"/>
                  </a:lnTo>
                  <a:lnTo>
                    <a:pt x="5583" y="81400"/>
                  </a:lnTo>
                  <a:lnTo>
                    <a:pt x="6355" y="79916"/>
                  </a:lnTo>
                  <a:lnTo>
                    <a:pt x="6933" y="78677"/>
                  </a:lnTo>
                  <a:lnTo>
                    <a:pt x="7705" y="77444"/>
                  </a:lnTo>
                  <a:lnTo>
                    <a:pt x="9244" y="74472"/>
                  </a:lnTo>
                  <a:lnTo>
                    <a:pt x="10016" y="73238"/>
                  </a:lnTo>
                  <a:lnTo>
                    <a:pt x="11944" y="70266"/>
                  </a:lnTo>
                  <a:lnTo>
                    <a:pt x="12711" y="68783"/>
                  </a:lnTo>
                  <a:lnTo>
                    <a:pt x="13677" y="67300"/>
                  </a:lnTo>
                  <a:lnTo>
                    <a:pt x="14833" y="65816"/>
                  </a:lnTo>
                  <a:lnTo>
                    <a:pt x="15794" y="64327"/>
                  </a:lnTo>
                  <a:lnTo>
                    <a:pt x="16755" y="62600"/>
                  </a:lnTo>
                  <a:lnTo>
                    <a:pt x="17911" y="61111"/>
                  </a:lnTo>
                  <a:lnTo>
                    <a:pt x="19066" y="59383"/>
                  </a:lnTo>
                  <a:lnTo>
                    <a:pt x="22538" y="54927"/>
                  </a:lnTo>
                  <a:lnTo>
                    <a:pt x="23883" y="53444"/>
                  </a:lnTo>
                  <a:lnTo>
                    <a:pt x="25038" y="51961"/>
                  </a:lnTo>
                  <a:lnTo>
                    <a:pt x="26388" y="50472"/>
                  </a:lnTo>
                  <a:lnTo>
                    <a:pt x="27544" y="49238"/>
                  </a:lnTo>
                  <a:lnTo>
                    <a:pt x="28894" y="47750"/>
                  </a:lnTo>
                  <a:lnTo>
                    <a:pt x="30238" y="46516"/>
                  </a:lnTo>
                  <a:lnTo>
                    <a:pt x="31588" y="45033"/>
                  </a:lnTo>
                  <a:lnTo>
                    <a:pt x="32938" y="43794"/>
                  </a:lnTo>
                  <a:lnTo>
                    <a:pt x="34477" y="42555"/>
                  </a:lnTo>
                  <a:lnTo>
                    <a:pt x="37172" y="40083"/>
                  </a:lnTo>
                  <a:lnTo>
                    <a:pt x="38716" y="38844"/>
                  </a:lnTo>
                  <a:lnTo>
                    <a:pt x="40255" y="37855"/>
                  </a:lnTo>
                  <a:lnTo>
                    <a:pt x="41800" y="36616"/>
                  </a:lnTo>
                  <a:lnTo>
                    <a:pt x="43144" y="35627"/>
                  </a:lnTo>
                  <a:lnTo>
                    <a:pt x="50850" y="30677"/>
                  </a:lnTo>
                  <a:lnTo>
                    <a:pt x="52388" y="29938"/>
                  </a:lnTo>
                  <a:lnTo>
                    <a:pt x="53933" y="28950"/>
                  </a:lnTo>
                  <a:lnTo>
                    <a:pt x="58555" y="26722"/>
                  </a:lnTo>
                  <a:lnTo>
                    <a:pt x="60288" y="25977"/>
                  </a:lnTo>
                  <a:lnTo>
                    <a:pt x="61827" y="25238"/>
                  </a:lnTo>
                  <a:lnTo>
                    <a:pt x="63372" y="24744"/>
                  </a:lnTo>
                  <a:lnTo>
                    <a:pt x="65105" y="24000"/>
                  </a:lnTo>
                  <a:lnTo>
                    <a:pt x="68188" y="23011"/>
                  </a:lnTo>
                  <a:lnTo>
                    <a:pt x="69533" y="22516"/>
                  </a:lnTo>
                  <a:lnTo>
                    <a:pt x="72616" y="21527"/>
                  </a:lnTo>
                  <a:lnTo>
                    <a:pt x="73966" y="21277"/>
                  </a:lnTo>
                  <a:lnTo>
                    <a:pt x="75311" y="20783"/>
                  </a:lnTo>
                  <a:lnTo>
                    <a:pt x="79355" y="20038"/>
                  </a:lnTo>
                  <a:lnTo>
                    <a:pt x="81666" y="19544"/>
                  </a:lnTo>
                  <a:lnTo>
                    <a:pt x="83016" y="19544"/>
                  </a:lnTo>
                  <a:lnTo>
                    <a:pt x="84172" y="19300"/>
                  </a:lnTo>
                  <a:lnTo>
                    <a:pt x="85327" y="19300"/>
                  </a:lnTo>
                  <a:close/>
                </a:path>
              </a:pathLst>
            </a:custGeom>
            <a:solidFill>
              <a:srgbClr val="4285F4"/>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500" u="none" cap="none" strike="noStrik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00FF"/>
        </a:solidFill>
      </p:bgPr>
    </p:bg>
    <p:spTree>
      <p:nvGrpSpPr>
        <p:cNvPr id="1364" name="Shape 1364"/>
        <p:cNvGrpSpPr/>
        <p:nvPr/>
      </p:nvGrpSpPr>
      <p:grpSpPr>
        <a:xfrm>
          <a:off x="0" y="0"/>
          <a:ext cx="0" cy="0"/>
          <a:chOff x="0" y="0"/>
          <a:chExt cx="0" cy="0"/>
        </a:xfrm>
      </p:grpSpPr>
      <p:sp>
        <p:nvSpPr>
          <p:cNvPr id="1365" name="Google Shape;1365;p146"/>
          <p:cNvSpPr/>
          <p:nvPr/>
        </p:nvSpPr>
        <p:spPr>
          <a:xfrm>
            <a:off x="749153" y="755742"/>
            <a:ext cx="7645800" cy="36321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zh-TW" sz="4500">
                <a:solidFill>
                  <a:srgbClr val="FFFFFF"/>
                </a:solidFill>
                <a:latin typeface="Roboto Light"/>
                <a:ea typeface="Roboto Light"/>
                <a:cs typeface="Roboto Light"/>
                <a:sym typeface="Roboto Light"/>
              </a:rPr>
              <a:t>Charts and Maps</a:t>
            </a:r>
            <a:endParaRPr sz="45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pic>
        <p:nvPicPr>
          <p:cNvPr id="1370" name="Google Shape;1370;p147"/>
          <p:cNvPicPr preferRelativeResize="0"/>
          <p:nvPr/>
        </p:nvPicPr>
        <p:blipFill rotWithShape="1">
          <a:blip r:embed="rId3">
            <a:alphaModFix amt="45000"/>
          </a:blip>
          <a:srcRect b="0" l="2718" r="6971" t="0"/>
          <a:stretch/>
        </p:blipFill>
        <p:spPr>
          <a:xfrm>
            <a:off x="1449075" y="1034650"/>
            <a:ext cx="6198000" cy="3860400"/>
          </a:xfrm>
          <a:prstGeom prst="rect">
            <a:avLst/>
          </a:prstGeom>
          <a:noFill/>
          <a:ln>
            <a:noFill/>
          </a:ln>
        </p:spPr>
      </p:pic>
      <p:grpSp>
        <p:nvGrpSpPr>
          <p:cNvPr id="1371" name="Google Shape;1371;p147"/>
          <p:cNvGrpSpPr/>
          <p:nvPr/>
        </p:nvGrpSpPr>
        <p:grpSpPr>
          <a:xfrm>
            <a:off x="5570525" y="1750486"/>
            <a:ext cx="1668787" cy="797826"/>
            <a:chOff x="0" y="-4235"/>
            <a:chExt cx="4450100" cy="2127536"/>
          </a:xfrm>
        </p:grpSpPr>
        <p:grpSp>
          <p:nvGrpSpPr>
            <p:cNvPr id="1372" name="Google Shape;1372;p147"/>
            <p:cNvGrpSpPr/>
            <p:nvPr/>
          </p:nvGrpSpPr>
          <p:grpSpPr>
            <a:xfrm>
              <a:off x="158000" y="-4235"/>
              <a:ext cx="4292100" cy="970200"/>
              <a:chOff x="0" y="-4234"/>
              <a:chExt cx="4292100" cy="970200"/>
            </a:xfrm>
          </p:grpSpPr>
          <p:sp>
            <p:nvSpPr>
              <p:cNvPr id="1373" name="Google Shape;1373;p147"/>
              <p:cNvSpPr/>
              <p:nvPr/>
            </p:nvSpPr>
            <p:spPr>
              <a:xfrm>
                <a:off x="0" y="76067"/>
                <a:ext cx="4292100" cy="809700"/>
              </a:xfrm>
              <a:prstGeom prst="rect">
                <a:avLst/>
              </a:prstGeom>
              <a:solidFill>
                <a:srgbClr val="4285F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147"/>
              <p:cNvSpPr/>
              <p:nvPr/>
            </p:nvSpPr>
            <p:spPr>
              <a:xfrm>
                <a:off x="0" y="-4234"/>
                <a:ext cx="4292100" cy="9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oboto"/>
                  <a:buNone/>
                </a:pPr>
                <a:r>
                  <a:rPr b="0" i="0" lang="zh-TW" sz="1200" u="none" cap="none" strike="noStrike">
                    <a:solidFill>
                      <a:srgbClr val="FFFFFF"/>
                    </a:solidFill>
                    <a:latin typeface="Roboto"/>
                    <a:ea typeface="Roboto"/>
                    <a:cs typeface="Roboto"/>
                    <a:sym typeface="Roboto"/>
                  </a:rPr>
                  <a:t>Lorem Ipsum</a:t>
                </a:r>
                <a:endParaRPr sz="500"/>
              </a:p>
            </p:txBody>
          </p:sp>
        </p:grpSp>
        <p:cxnSp>
          <p:nvCxnSpPr>
            <p:cNvPr id="1375" name="Google Shape;1375;p147"/>
            <p:cNvCxnSpPr/>
            <p:nvPr/>
          </p:nvCxnSpPr>
          <p:spPr>
            <a:xfrm>
              <a:off x="158000" y="70867"/>
              <a:ext cx="0" cy="1872000"/>
            </a:xfrm>
            <a:prstGeom prst="straightConnector1">
              <a:avLst/>
            </a:prstGeom>
            <a:noFill/>
            <a:ln cap="flat" cmpd="sng" w="50800">
              <a:solidFill>
                <a:srgbClr val="757575"/>
              </a:solidFill>
              <a:prstDash val="solid"/>
              <a:round/>
              <a:headEnd len="sm" w="sm" type="none"/>
              <a:tailEnd len="sm" w="sm" type="none"/>
            </a:ln>
          </p:spPr>
        </p:cxnSp>
        <p:sp>
          <p:nvSpPr>
            <p:cNvPr id="1376" name="Google Shape;1376;p147"/>
            <p:cNvSpPr/>
            <p:nvPr/>
          </p:nvSpPr>
          <p:spPr>
            <a:xfrm>
              <a:off x="0" y="1807401"/>
              <a:ext cx="315900" cy="315900"/>
            </a:xfrm>
            <a:prstGeom prst="ellipse">
              <a:avLst/>
            </a:prstGeom>
            <a:solidFill>
              <a:srgbClr val="EEEEEE"/>
            </a:solidFill>
            <a:ln cap="flat" cmpd="sng" w="50800">
              <a:solidFill>
                <a:srgbClr val="757575"/>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7" name="Google Shape;1377;p147"/>
          <p:cNvGrpSpPr/>
          <p:nvPr/>
        </p:nvGrpSpPr>
        <p:grpSpPr>
          <a:xfrm>
            <a:off x="3103875" y="2621361"/>
            <a:ext cx="1668788" cy="797826"/>
            <a:chOff x="0" y="-4235"/>
            <a:chExt cx="4450100" cy="2127536"/>
          </a:xfrm>
        </p:grpSpPr>
        <p:grpSp>
          <p:nvGrpSpPr>
            <p:cNvPr id="1378" name="Google Shape;1378;p147"/>
            <p:cNvGrpSpPr/>
            <p:nvPr/>
          </p:nvGrpSpPr>
          <p:grpSpPr>
            <a:xfrm>
              <a:off x="158000" y="-4235"/>
              <a:ext cx="4292100" cy="970200"/>
              <a:chOff x="0" y="-4234"/>
              <a:chExt cx="4292100" cy="970200"/>
            </a:xfrm>
          </p:grpSpPr>
          <p:sp>
            <p:nvSpPr>
              <p:cNvPr id="1379" name="Google Shape;1379;p147"/>
              <p:cNvSpPr/>
              <p:nvPr/>
            </p:nvSpPr>
            <p:spPr>
              <a:xfrm>
                <a:off x="0" y="76067"/>
                <a:ext cx="4292100" cy="809700"/>
              </a:xfrm>
              <a:prstGeom prst="rect">
                <a:avLst/>
              </a:prstGeom>
              <a:solidFill>
                <a:srgbClr val="DB443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47"/>
              <p:cNvSpPr/>
              <p:nvPr/>
            </p:nvSpPr>
            <p:spPr>
              <a:xfrm>
                <a:off x="0" y="-4234"/>
                <a:ext cx="4292100" cy="9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oboto"/>
                  <a:buNone/>
                </a:pPr>
                <a:r>
                  <a:rPr b="0" i="0" lang="zh-TW" sz="1200" u="none" cap="none" strike="noStrike">
                    <a:solidFill>
                      <a:srgbClr val="FFFFFF"/>
                    </a:solidFill>
                    <a:latin typeface="Roboto"/>
                    <a:ea typeface="Roboto"/>
                    <a:cs typeface="Roboto"/>
                    <a:sym typeface="Roboto"/>
                  </a:rPr>
                  <a:t>Lorem Ipsum</a:t>
                </a:r>
                <a:endParaRPr sz="500"/>
              </a:p>
            </p:txBody>
          </p:sp>
        </p:grpSp>
        <p:cxnSp>
          <p:nvCxnSpPr>
            <p:cNvPr id="1381" name="Google Shape;1381;p147"/>
            <p:cNvCxnSpPr/>
            <p:nvPr/>
          </p:nvCxnSpPr>
          <p:spPr>
            <a:xfrm>
              <a:off x="158000" y="70867"/>
              <a:ext cx="0" cy="1872000"/>
            </a:xfrm>
            <a:prstGeom prst="straightConnector1">
              <a:avLst/>
            </a:prstGeom>
            <a:noFill/>
            <a:ln cap="flat" cmpd="sng" w="50800">
              <a:solidFill>
                <a:srgbClr val="757575"/>
              </a:solidFill>
              <a:prstDash val="solid"/>
              <a:round/>
              <a:headEnd len="sm" w="sm" type="none"/>
              <a:tailEnd len="sm" w="sm" type="none"/>
            </a:ln>
          </p:spPr>
        </p:cxnSp>
        <p:sp>
          <p:nvSpPr>
            <p:cNvPr id="1382" name="Google Shape;1382;p147"/>
            <p:cNvSpPr/>
            <p:nvPr/>
          </p:nvSpPr>
          <p:spPr>
            <a:xfrm>
              <a:off x="0" y="1807401"/>
              <a:ext cx="315900" cy="315900"/>
            </a:xfrm>
            <a:prstGeom prst="ellipse">
              <a:avLst/>
            </a:prstGeom>
            <a:solidFill>
              <a:srgbClr val="EEEEEE"/>
            </a:solidFill>
            <a:ln cap="flat" cmpd="sng" w="50800">
              <a:solidFill>
                <a:srgbClr val="757575"/>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3" name="Google Shape;1383;p147"/>
          <p:cNvGrpSpPr/>
          <p:nvPr/>
        </p:nvGrpSpPr>
        <p:grpSpPr>
          <a:xfrm>
            <a:off x="2298325" y="1595011"/>
            <a:ext cx="1668788" cy="797826"/>
            <a:chOff x="0" y="-4235"/>
            <a:chExt cx="4450100" cy="2127536"/>
          </a:xfrm>
        </p:grpSpPr>
        <p:grpSp>
          <p:nvGrpSpPr>
            <p:cNvPr id="1384" name="Google Shape;1384;p147"/>
            <p:cNvGrpSpPr/>
            <p:nvPr/>
          </p:nvGrpSpPr>
          <p:grpSpPr>
            <a:xfrm>
              <a:off x="158000" y="-4235"/>
              <a:ext cx="4292100" cy="970200"/>
              <a:chOff x="0" y="-4234"/>
              <a:chExt cx="4292100" cy="970200"/>
            </a:xfrm>
          </p:grpSpPr>
          <p:sp>
            <p:nvSpPr>
              <p:cNvPr id="1385" name="Google Shape;1385;p147"/>
              <p:cNvSpPr/>
              <p:nvPr/>
            </p:nvSpPr>
            <p:spPr>
              <a:xfrm>
                <a:off x="0" y="76067"/>
                <a:ext cx="4292100" cy="809700"/>
              </a:xfrm>
              <a:prstGeom prst="rect">
                <a:avLst/>
              </a:prstGeom>
              <a:solidFill>
                <a:srgbClr val="F4B4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47"/>
              <p:cNvSpPr/>
              <p:nvPr/>
            </p:nvSpPr>
            <p:spPr>
              <a:xfrm>
                <a:off x="0" y="-4234"/>
                <a:ext cx="4292100" cy="9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oboto"/>
                  <a:buNone/>
                </a:pPr>
                <a:r>
                  <a:rPr b="0" i="0" lang="zh-TW" sz="1200" u="none" cap="none" strike="noStrike">
                    <a:solidFill>
                      <a:srgbClr val="FFFFFF"/>
                    </a:solidFill>
                    <a:latin typeface="Roboto"/>
                    <a:ea typeface="Roboto"/>
                    <a:cs typeface="Roboto"/>
                    <a:sym typeface="Roboto"/>
                  </a:rPr>
                  <a:t>Lorem Ipsum</a:t>
                </a:r>
                <a:endParaRPr sz="500"/>
              </a:p>
            </p:txBody>
          </p:sp>
        </p:grpSp>
        <p:cxnSp>
          <p:nvCxnSpPr>
            <p:cNvPr id="1387" name="Google Shape;1387;p147"/>
            <p:cNvCxnSpPr/>
            <p:nvPr/>
          </p:nvCxnSpPr>
          <p:spPr>
            <a:xfrm>
              <a:off x="158000" y="70867"/>
              <a:ext cx="0" cy="1872000"/>
            </a:xfrm>
            <a:prstGeom prst="straightConnector1">
              <a:avLst/>
            </a:prstGeom>
            <a:noFill/>
            <a:ln cap="flat" cmpd="sng" w="50800">
              <a:solidFill>
                <a:srgbClr val="757575"/>
              </a:solidFill>
              <a:prstDash val="solid"/>
              <a:round/>
              <a:headEnd len="sm" w="sm" type="none"/>
              <a:tailEnd len="sm" w="sm" type="none"/>
            </a:ln>
          </p:spPr>
        </p:cxnSp>
        <p:sp>
          <p:nvSpPr>
            <p:cNvPr id="1388" name="Google Shape;1388;p147"/>
            <p:cNvSpPr/>
            <p:nvPr/>
          </p:nvSpPr>
          <p:spPr>
            <a:xfrm>
              <a:off x="0" y="1807401"/>
              <a:ext cx="315900" cy="315900"/>
            </a:xfrm>
            <a:prstGeom prst="ellipse">
              <a:avLst/>
            </a:prstGeom>
            <a:solidFill>
              <a:srgbClr val="EEEEEE"/>
            </a:solidFill>
            <a:ln cap="flat" cmpd="sng" w="50800">
              <a:solidFill>
                <a:srgbClr val="757575"/>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9" name="Google Shape;1389;p147"/>
          <p:cNvGrpSpPr/>
          <p:nvPr/>
        </p:nvGrpSpPr>
        <p:grpSpPr>
          <a:xfrm>
            <a:off x="5724200" y="2932386"/>
            <a:ext cx="1668787" cy="797826"/>
            <a:chOff x="0" y="-4235"/>
            <a:chExt cx="4450100" cy="2127536"/>
          </a:xfrm>
        </p:grpSpPr>
        <p:grpSp>
          <p:nvGrpSpPr>
            <p:cNvPr id="1390" name="Google Shape;1390;p147"/>
            <p:cNvGrpSpPr/>
            <p:nvPr/>
          </p:nvGrpSpPr>
          <p:grpSpPr>
            <a:xfrm>
              <a:off x="158000" y="-4235"/>
              <a:ext cx="4292100" cy="970200"/>
              <a:chOff x="0" y="-4234"/>
              <a:chExt cx="4292100" cy="970200"/>
            </a:xfrm>
          </p:grpSpPr>
          <p:sp>
            <p:nvSpPr>
              <p:cNvPr id="1391" name="Google Shape;1391;p147"/>
              <p:cNvSpPr/>
              <p:nvPr/>
            </p:nvSpPr>
            <p:spPr>
              <a:xfrm>
                <a:off x="0" y="76067"/>
                <a:ext cx="4292100" cy="809700"/>
              </a:xfrm>
              <a:prstGeom prst="rect">
                <a:avLst/>
              </a:prstGeom>
              <a:solidFill>
                <a:srgbClr val="0F9D5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47"/>
              <p:cNvSpPr/>
              <p:nvPr/>
            </p:nvSpPr>
            <p:spPr>
              <a:xfrm>
                <a:off x="0" y="-4234"/>
                <a:ext cx="4292100" cy="97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Roboto"/>
                  <a:buNone/>
                </a:pPr>
                <a:r>
                  <a:rPr b="0" i="0" lang="zh-TW" sz="1200" u="none" cap="none" strike="noStrike">
                    <a:solidFill>
                      <a:srgbClr val="FFFFFF"/>
                    </a:solidFill>
                    <a:latin typeface="Roboto"/>
                    <a:ea typeface="Roboto"/>
                    <a:cs typeface="Roboto"/>
                    <a:sym typeface="Roboto"/>
                  </a:rPr>
                  <a:t>Lorem Ipsum</a:t>
                </a:r>
                <a:endParaRPr sz="500"/>
              </a:p>
            </p:txBody>
          </p:sp>
        </p:grpSp>
        <p:cxnSp>
          <p:nvCxnSpPr>
            <p:cNvPr id="1393" name="Google Shape;1393;p147"/>
            <p:cNvCxnSpPr/>
            <p:nvPr/>
          </p:nvCxnSpPr>
          <p:spPr>
            <a:xfrm>
              <a:off x="158000" y="70867"/>
              <a:ext cx="0" cy="1872000"/>
            </a:xfrm>
            <a:prstGeom prst="straightConnector1">
              <a:avLst/>
            </a:prstGeom>
            <a:noFill/>
            <a:ln cap="flat" cmpd="sng" w="50800">
              <a:solidFill>
                <a:srgbClr val="757575"/>
              </a:solidFill>
              <a:prstDash val="solid"/>
              <a:round/>
              <a:headEnd len="sm" w="sm" type="none"/>
              <a:tailEnd len="sm" w="sm" type="none"/>
            </a:ln>
          </p:spPr>
        </p:cxnSp>
        <p:sp>
          <p:nvSpPr>
            <p:cNvPr id="1394" name="Google Shape;1394;p147"/>
            <p:cNvSpPr/>
            <p:nvPr/>
          </p:nvSpPr>
          <p:spPr>
            <a:xfrm>
              <a:off x="0" y="1807401"/>
              <a:ext cx="315900" cy="315900"/>
            </a:xfrm>
            <a:prstGeom prst="ellipse">
              <a:avLst/>
            </a:prstGeom>
            <a:solidFill>
              <a:srgbClr val="EEEEEE"/>
            </a:solidFill>
            <a:ln cap="flat" cmpd="sng" w="50800">
              <a:solidFill>
                <a:srgbClr val="757575"/>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395" name="Google Shape;1395;p147"/>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zh-TW" sz="1200"/>
              <a:t>Modify color of the area by clicking on the icon and select fill from the menu</a:t>
            </a:r>
            <a:endParaRPr sz="1200">
              <a:latin typeface="Arial"/>
              <a:ea typeface="Arial"/>
              <a:cs typeface="Arial"/>
              <a:sym typeface="Arial"/>
            </a:endParaRPr>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grpSp>
        <p:nvGrpSpPr>
          <p:cNvPr id="1400" name="Google Shape;1400;p148"/>
          <p:cNvGrpSpPr/>
          <p:nvPr/>
        </p:nvGrpSpPr>
        <p:grpSpPr>
          <a:xfrm>
            <a:off x="1900676" y="1190289"/>
            <a:ext cx="6152476" cy="3600160"/>
            <a:chOff x="-1" y="-1"/>
            <a:chExt cx="16406603" cy="9600427"/>
          </a:xfrm>
        </p:grpSpPr>
        <p:sp>
          <p:nvSpPr>
            <p:cNvPr id="1401" name="Google Shape;1401;p148"/>
            <p:cNvSpPr/>
            <p:nvPr/>
          </p:nvSpPr>
          <p:spPr>
            <a:xfrm>
              <a:off x="8564546" y="744317"/>
              <a:ext cx="7805400" cy="3016800"/>
            </a:xfrm>
            <a:custGeom>
              <a:rect b="b" l="l" r="r" t="t"/>
              <a:pathLst>
                <a:path extrusionOk="0" h="120000" w="120000">
                  <a:moveTo>
                    <a:pt x="0" y="85283"/>
                  </a:moveTo>
                  <a:lnTo>
                    <a:pt x="994" y="82505"/>
                  </a:lnTo>
                  <a:lnTo>
                    <a:pt x="666" y="83638"/>
                  </a:lnTo>
                  <a:lnTo>
                    <a:pt x="1111" y="83955"/>
                  </a:lnTo>
                  <a:lnTo>
                    <a:pt x="994" y="78338"/>
                  </a:lnTo>
                  <a:lnTo>
                    <a:pt x="1394" y="75688"/>
                  </a:lnTo>
                  <a:lnTo>
                    <a:pt x="1983" y="75305"/>
                  </a:lnTo>
                  <a:lnTo>
                    <a:pt x="3138" y="77772"/>
                  </a:lnTo>
                  <a:lnTo>
                    <a:pt x="3400" y="73100"/>
                  </a:lnTo>
                  <a:lnTo>
                    <a:pt x="2894" y="73161"/>
                  </a:lnTo>
                  <a:lnTo>
                    <a:pt x="2694" y="70444"/>
                  </a:lnTo>
                  <a:lnTo>
                    <a:pt x="7450" y="68050"/>
                  </a:lnTo>
                  <a:lnTo>
                    <a:pt x="6294" y="67038"/>
                  </a:lnTo>
                  <a:lnTo>
                    <a:pt x="6338" y="65650"/>
                  </a:lnTo>
                  <a:lnTo>
                    <a:pt x="5627" y="66155"/>
                  </a:lnTo>
                  <a:lnTo>
                    <a:pt x="8322" y="59083"/>
                  </a:lnTo>
                  <a:lnTo>
                    <a:pt x="7127" y="51633"/>
                  </a:lnTo>
                  <a:lnTo>
                    <a:pt x="7411" y="48038"/>
                  </a:lnTo>
                  <a:lnTo>
                    <a:pt x="6683" y="44122"/>
                  </a:lnTo>
                  <a:lnTo>
                    <a:pt x="7288" y="41916"/>
                  </a:lnTo>
                  <a:lnTo>
                    <a:pt x="6294" y="38822"/>
                  </a:lnTo>
                  <a:lnTo>
                    <a:pt x="6577" y="36233"/>
                  </a:lnTo>
                  <a:lnTo>
                    <a:pt x="7877" y="33394"/>
                  </a:lnTo>
                  <a:lnTo>
                    <a:pt x="8605" y="33016"/>
                  </a:lnTo>
                  <a:lnTo>
                    <a:pt x="9516" y="33644"/>
                  </a:lnTo>
                  <a:lnTo>
                    <a:pt x="8727" y="34338"/>
                  </a:lnTo>
                  <a:lnTo>
                    <a:pt x="9333" y="35411"/>
                  </a:lnTo>
                  <a:lnTo>
                    <a:pt x="11416" y="35727"/>
                  </a:lnTo>
                  <a:lnTo>
                    <a:pt x="15083" y="41727"/>
                  </a:lnTo>
                  <a:lnTo>
                    <a:pt x="15183" y="44694"/>
                  </a:lnTo>
                  <a:lnTo>
                    <a:pt x="13566" y="47277"/>
                  </a:lnTo>
                  <a:lnTo>
                    <a:pt x="8644" y="43683"/>
                  </a:lnTo>
                  <a:lnTo>
                    <a:pt x="10650" y="47972"/>
                  </a:lnTo>
                  <a:lnTo>
                    <a:pt x="10611" y="52900"/>
                  </a:lnTo>
                  <a:lnTo>
                    <a:pt x="12611" y="55422"/>
                  </a:lnTo>
                  <a:lnTo>
                    <a:pt x="13122" y="54916"/>
                  </a:lnTo>
                  <a:lnTo>
                    <a:pt x="12855" y="52900"/>
                  </a:lnTo>
                  <a:lnTo>
                    <a:pt x="11944" y="52138"/>
                  </a:lnTo>
                  <a:lnTo>
                    <a:pt x="12166" y="50438"/>
                  </a:lnTo>
                  <a:lnTo>
                    <a:pt x="13061" y="52327"/>
                  </a:lnTo>
                  <a:lnTo>
                    <a:pt x="15000" y="52900"/>
                  </a:lnTo>
                  <a:lnTo>
                    <a:pt x="14172" y="48983"/>
                  </a:lnTo>
                  <a:lnTo>
                    <a:pt x="15955" y="45700"/>
                  </a:lnTo>
                  <a:lnTo>
                    <a:pt x="17272" y="47972"/>
                  </a:lnTo>
                  <a:lnTo>
                    <a:pt x="17227" y="39011"/>
                  </a:lnTo>
                  <a:lnTo>
                    <a:pt x="16661" y="37750"/>
                  </a:lnTo>
                  <a:lnTo>
                    <a:pt x="18850" y="39705"/>
                  </a:lnTo>
                  <a:lnTo>
                    <a:pt x="18988" y="40777"/>
                  </a:lnTo>
                  <a:lnTo>
                    <a:pt x="17838" y="42355"/>
                  </a:lnTo>
                  <a:lnTo>
                    <a:pt x="18988" y="45200"/>
                  </a:lnTo>
                  <a:lnTo>
                    <a:pt x="19983" y="41916"/>
                  </a:lnTo>
                  <a:lnTo>
                    <a:pt x="24033" y="36611"/>
                  </a:lnTo>
                  <a:lnTo>
                    <a:pt x="24638" y="36361"/>
                  </a:lnTo>
                  <a:lnTo>
                    <a:pt x="24033" y="37244"/>
                  </a:lnTo>
                  <a:lnTo>
                    <a:pt x="24700" y="39833"/>
                  </a:lnTo>
                  <a:lnTo>
                    <a:pt x="27616" y="36361"/>
                  </a:lnTo>
                  <a:lnTo>
                    <a:pt x="28283" y="38883"/>
                  </a:lnTo>
                  <a:lnTo>
                    <a:pt x="28972" y="37055"/>
                  </a:lnTo>
                  <a:lnTo>
                    <a:pt x="28627" y="34088"/>
                  </a:lnTo>
                  <a:lnTo>
                    <a:pt x="29033" y="33138"/>
                  </a:lnTo>
                  <a:lnTo>
                    <a:pt x="31261" y="34527"/>
                  </a:lnTo>
                  <a:lnTo>
                    <a:pt x="34194" y="39577"/>
                  </a:lnTo>
                  <a:lnTo>
                    <a:pt x="34805" y="37177"/>
                  </a:lnTo>
                  <a:lnTo>
                    <a:pt x="34155" y="34655"/>
                  </a:lnTo>
                  <a:lnTo>
                    <a:pt x="33266" y="33961"/>
                  </a:lnTo>
                  <a:lnTo>
                    <a:pt x="33611" y="29922"/>
                  </a:lnTo>
                  <a:lnTo>
                    <a:pt x="32983" y="29355"/>
                  </a:lnTo>
                  <a:lnTo>
                    <a:pt x="33205" y="27583"/>
                  </a:lnTo>
                  <a:lnTo>
                    <a:pt x="34277" y="25627"/>
                  </a:lnTo>
                  <a:lnTo>
                    <a:pt x="34966" y="20833"/>
                  </a:lnTo>
                  <a:lnTo>
                    <a:pt x="36505" y="20955"/>
                  </a:lnTo>
                  <a:lnTo>
                    <a:pt x="37211" y="21650"/>
                  </a:lnTo>
                  <a:lnTo>
                    <a:pt x="36688" y="26700"/>
                  </a:lnTo>
                  <a:lnTo>
                    <a:pt x="37294" y="29227"/>
                  </a:lnTo>
                  <a:lnTo>
                    <a:pt x="37088" y="36233"/>
                  </a:lnTo>
                  <a:lnTo>
                    <a:pt x="37861" y="38694"/>
                  </a:lnTo>
                  <a:lnTo>
                    <a:pt x="37577" y="41222"/>
                  </a:lnTo>
                  <a:lnTo>
                    <a:pt x="36405" y="43177"/>
                  </a:lnTo>
                  <a:lnTo>
                    <a:pt x="36766" y="44122"/>
                  </a:lnTo>
                  <a:lnTo>
                    <a:pt x="35266" y="45133"/>
                  </a:lnTo>
                  <a:lnTo>
                    <a:pt x="36866" y="46838"/>
                  </a:lnTo>
                  <a:lnTo>
                    <a:pt x="38711" y="41222"/>
                  </a:lnTo>
                  <a:lnTo>
                    <a:pt x="38488" y="37750"/>
                  </a:lnTo>
                  <a:lnTo>
                    <a:pt x="39138" y="37177"/>
                  </a:lnTo>
                  <a:lnTo>
                    <a:pt x="40088" y="36550"/>
                  </a:lnTo>
                  <a:lnTo>
                    <a:pt x="40533" y="38505"/>
                  </a:lnTo>
                  <a:lnTo>
                    <a:pt x="40494" y="41094"/>
                  </a:lnTo>
                  <a:lnTo>
                    <a:pt x="41688" y="41977"/>
                  </a:lnTo>
                  <a:lnTo>
                    <a:pt x="40755" y="41033"/>
                  </a:lnTo>
                  <a:lnTo>
                    <a:pt x="41161" y="39516"/>
                  </a:lnTo>
                  <a:lnTo>
                    <a:pt x="40816" y="37177"/>
                  </a:lnTo>
                  <a:lnTo>
                    <a:pt x="38061" y="35666"/>
                  </a:lnTo>
                  <a:lnTo>
                    <a:pt x="38488" y="30172"/>
                  </a:lnTo>
                  <a:lnTo>
                    <a:pt x="37538" y="26700"/>
                  </a:lnTo>
                  <a:lnTo>
                    <a:pt x="38911" y="23544"/>
                  </a:lnTo>
                  <a:lnTo>
                    <a:pt x="38733" y="21272"/>
                  </a:lnTo>
                  <a:lnTo>
                    <a:pt x="39361" y="22600"/>
                  </a:lnTo>
                  <a:lnTo>
                    <a:pt x="39055" y="27016"/>
                  </a:lnTo>
                  <a:lnTo>
                    <a:pt x="39477" y="27583"/>
                  </a:lnTo>
                  <a:lnTo>
                    <a:pt x="41322" y="28972"/>
                  </a:lnTo>
                  <a:lnTo>
                    <a:pt x="39644" y="25311"/>
                  </a:lnTo>
                  <a:lnTo>
                    <a:pt x="40938" y="25438"/>
                  </a:lnTo>
                  <a:lnTo>
                    <a:pt x="40633" y="23988"/>
                  </a:lnTo>
                  <a:lnTo>
                    <a:pt x="41322" y="23294"/>
                  </a:lnTo>
                  <a:lnTo>
                    <a:pt x="44722" y="26133"/>
                  </a:lnTo>
                  <a:lnTo>
                    <a:pt x="44077" y="28088"/>
                  </a:lnTo>
                  <a:lnTo>
                    <a:pt x="43977" y="30933"/>
                  </a:lnTo>
                  <a:lnTo>
                    <a:pt x="44683" y="32572"/>
                  </a:lnTo>
                  <a:lnTo>
                    <a:pt x="45027" y="26133"/>
                  </a:lnTo>
                  <a:lnTo>
                    <a:pt x="43183" y="22916"/>
                  </a:lnTo>
                  <a:lnTo>
                    <a:pt x="42800" y="18494"/>
                  </a:lnTo>
                  <a:lnTo>
                    <a:pt x="47133" y="16855"/>
                  </a:lnTo>
                  <a:lnTo>
                    <a:pt x="46566" y="12816"/>
                  </a:lnTo>
                  <a:lnTo>
                    <a:pt x="47133" y="13700"/>
                  </a:lnTo>
                  <a:lnTo>
                    <a:pt x="47844" y="12122"/>
                  </a:lnTo>
                  <a:lnTo>
                    <a:pt x="47316" y="11616"/>
                  </a:lnTo>
                  <a:lnTo>
                    <a:pt x="51833" y="8333"/>
                  </a:lnTo>
                  <a:lnTo>
                    <a:pt x="51466" y="7383"/>
                  </a:lnTo>
                  <a:lnTo>
                    <a:pt x="53533" y="7072"/>
                  </a:lnTo>
                  <a:lnTo>
                    <a:pt x="53511" y="8144"/>
                  </a:lnTo>
                  <a:lnTo>
                    <a:pt x="54038" y="8144"/>
                  </a:lnTo>
                  <a:lnTo>
                    <a:pt x="55555" y="6688"/>
                  </a:lnTo>
                  <a:lnTo>
                    <a:pt x="56266" y="7450"/>
                  </a:lnTo>
                  <a:lnTo>
                    <a:pt x="55594" y="5683"/>
                  </a:lnTo>
                  <a:lnTo>
                    <a:pt x="57294" y="5300"/>
                  </a:lnTo>
                  <a:lnTo>
                    <a:pt x="57355" y="3027"/>
                  </a:lnTo>
                  <a:lnTo>
                    <a:pt x="59383" y="0"/>
                  </a:lnTo>
                  <a:lnTo>
                    <a:pt x="60777" y="1833"/>
                  </a:lnTo>
                  <a:lnTo>
                    <a:pt x="59583" y="3472"/>
                  </a:lnTo>
                  <a:lnTo>
                    <a:pt x="61611" y="3344"/>
                  </a:lnTo>
                  <a:lnTo>
                    <a:pt x="60800" y="5683"/>
                  </a:lnTo>
                  <a:lnTo>
                    <a:pt x="64261" y="4544"/>
                  </a:lnTo>
                  <a:lnTo>
                    <a:pt x="66183" y="8144"/>
                  </a:lnTo>
                  <a:lnTo>
                    <a:pt x="65900" y="9466"/>
                  </a:lnTo>
                  <a:lnTo>
                    <a:pt x="65255" y="8711"/>
                  </a:lnTo>
                  <a:lnTo>
                    <a:pt x="66122" y="9850"/>
                  </a:lnTo>
                  <a:lnTo>
                    <a:pt x="65700" y="11994"/>
                  </a:lnTo>
                  <a:lnTo>
                    <a:pt x="59383" y="22411"/>
                  </a:lnTo>
                  <a:lnTo>
                    <a:pt x="61388" y="21144"/>
                  </a:lnTo>
                  <a:lnTo>
                    <a:pt x="60961" y="19755"/>
                  </a:lnTo>
                  <a:lnTo>
                    <a:pt x="64161" y="17800"/>
                  </a:lnTo>
                  <a:lnTo>
                    <a:pt x="63288" y="18116"/>
                  </a:lnTo>
                  <a:lnTo>
                    <a:pt x="63494" y="16350"/>
                  </a:lnTo>
                  <a:lnTo>
                    <a:pt x="65255" y="17800"/>
                  </a:lnTo>
                  <a:lnTo>
                    <a:pt x="65516" y="16350"/>
                  </a:lnTo>
                  <a:lnTo>
                    <a:pt x="65922" y="19755"/>
                  </a:lnTo>
                  <a:lnTo>
                    <a:pt x="66794" y="19950"/>
                  </a:lnTo>
                  <a:lnTo>
                    <a:pt x="65961" y="18561"/>
                  </a:lnTo>
                  <a:lnTo>
                    <a:pt x="67661" y="17672"/>
                  </a:lnTo>
                  <a:lnTo>
                    <a:pt x="69688" y="18494"/>
                  </a:lnTo>
                  <a:lnTo>
                    <a:pt x="69505" y="19755"/>
                  </a:lnTo>
                  <a:lnTo>
                    <a:pt x="71266" y="20833"/>
                  </a:lnTo>
                  <a:lnTo>
                    <a:pt x="72805" y="20577"/>
                  </a:lnTo>
                  <a:lnTo>
                    <a:pt x="72888" y="17361"/>
                  </a:lnTo>
                  <a:lnTo>
                    <a:pt x="73333" y="16977"/>
                  </a:lnTo>
                  <a:lnTo>
                    <a:pt x="77238" y="20577"/>
                  </a:lnTo>
                  <a:lnTo>
                    <a:pt x="76694" y="26133"/>
                  </a:lnTo>
                  <a:lnTo>
                    <a:pt x="78494" y="29922"/>
                  </a:lnTo>
                  <a:lnTo>
                    <a:pt x="79488" y="24744"/>
                  </a:lnTo>
                  <a:lnTo>
                    <a:pt x="80155" y="27016"/>
                  </a:lnTo>
                  <a:lnTo>
                    <a:pt x="81472" y="26133"/>
                  </a:lnTo>
                  <a:lnTo>
                    <a:pt x="83211" y="28088"/>
                  </a:lnTo>
                  <a:lnTo>
                    <a:pt x="84611" y="26888"/>
                  </a:lnTo>
                  <a:lnTo>
                    <a:pt x="84466" y="24744"/>
                  </a:lnTo>
                  <a:lnTo>
                    <a:pt x="85438" y="21211"/>
                  </a:lnTo>
                  <a:lnTo>
                    <a:pt x="91272" y="23733"/>
                  </a:lnTo>
                  <a:lnTo>
                    <a:pt x="91655" y="25377"/>
                  </a:lnTo>
                  <a:lnTo>
                    <a:pt x="90927" y="26072"/>
                  </a:lnTo>
                  <a:lnTo>
                    <a:pt x="92811" y="26888"/>
                  </a:lnTo>
                  <a:lnTo>
                    <a:pt x="93516" y="29355"/>
                  </a:lnTo>
                  <a:lnTo>
                    <a:pt x="97888" y="28972"/>
                  </a:lnTo>
                  <a:lnTo>
                    <a:pt x="98700" y="30933"/>
                  </a:lnTo>
                  <a:lnTo>
                    <a:pt x="98416" y="33394"/>
                  </a:lnTo>
                  <a:lnTo>
                    <a:pt x="99694" y="35100"/>
                  </a:lnTo>
                  <a:lnTo>
                    <a:pt x="100361" y="33711"/>
                  </a:lnTo>
                  <a:lnTo>
                    <a:pt x="103477" y="34716"/>
                  </a:lnTo>
                  <a:lnTo>
                    <a:pt x="104105" y="33394"/>
                  </a:lnTo>
                  <a:lnTo>
                    <a:pt x="104511" y="35538"/>
                  </a:lnTo>
                  <a:lnTo>
                    <a:pt x="105788" y="37305"/>
                  </a:lnTo>
                  <a:lnTo>
                    <a:pt x="106416" y="36105"/>
                  </a:lnTo>
                  <a:lnTo>
                    <a:pt x="105766" y="34088"/>
                  </a:lnTo>
                  <a:lnTo>
                    <a:pt x="106133" y="32572"/>
                  </a:lnTo>
                  <a:lnTo>
                    <a:pt x="111616" y="35033"/>
                  </a:lnTo>
                  <a:lnTo>
                    <a:pt x="115222" y="41344"/>
                  </a:lnTo>
                  <a:lnTo>
                    <a:pt x="115988" y="41344"/>
                  </a:lnTo>
                  <a:lnTo>
                    <a:pt x="116900" y="46461"/>
                  </a:lnTo>
                  <a:lnTo>
                    <a:pt x="116538" y="43683"/>
                  </a:lnTo>
                  <a:lnTo>
                    <a:pt x="117105" y="43427"/>
                  </a:lnTo>
                  <a:lnTo>
                    <a:pt x="117466" y="44505"/>
                  </a:lnTo>
                  <a:lnTo>
                    <a:pt x="118522" y="44122"/>
                  </a:lnTo>
                  <a:lnTo>
                    <a:pt x="120000" y="47088"/>
                  </a:lnTo>
                  <a:lnTo>
                    <a:pt x="117894" y="50372"/>
                  </a:lnTo>
                  <a:lnTo>
                    <a:pt x="118322" y="51255"/>
                  </a:lnTo>
                  <a:lnTo>
                    <a:pt x="117572" y="51827"/>
                  </a:lnTo>
                  <a:lnTo>
                    <a:pt x="118177" y="53088"/>
                  </a:lnTo>
                  <a:lnTo>
                    <a:pt x="116900" y="53150"/>
                  </a:lnTo>
                  <a:lnTo>
                    <a:pt x="116516" y="51255"/>
                  </a:lnTo>
                  <a:lnTo>
                    <a:pt x="116011" y="52016"/>
                  </a:lnTo>
                  <a:lnTo>
                    <a:pt x="115200" y="48983"/>
                  </a:lnTo>
                  <a:lnTo>
                    <a:pt x="113783" y="49050"/>
                  </a:lnTo>
                  <a:lnTo>
                    <a:pt x="113422" y="47277"/>
                  </a:lnTo>
                  <a:lnTo>
                    <a:pt x="113766" y="46461"/>
                  </a:lnTo>
                  <a:lnTo>
                    <a:pt x="113200" y="46461"/>
                  </a:lnTo>
                  <a:lnTo>
                    <a:pt x="112750" y="47088"/>
                  </a:lnTo>
                  <a:lnTo>
                    <a:pt x="113277" y="49172"/>
                  </a:lnTo>
                  <a:lnTo>
                    <a:pt x="112955" y="50438"/>
                  </a:lnTo>
                  <a:lnTo>
                    <a:pt x="111738" y="52522"/>
                  </a:lnTo>
                  <a:lnTo>
                    <a:pt x="110911" y="52077"/>
                  </a:lnTo>
                  <a:lnTo>
                    <a:pt x="112288" y="57950"/>
                  </a:lnTo>
                  <a:lnTo>
                    <a:pt x="112061" y="60155"/>
                  </a:lnTo>
                  <a:lnTo>
                    <a:pt x="110666" y="58577"/>
                  </a:lnTo>
                  <a:lnTo>
                    <a:pt x="110727" y="59461"/>
                  </a:lnTo>
                  <a:lnTo>
                    <a:pt x="108177" y="62366"/>
                  </a:lnTo>
                  <a:lnTo>
                    <a:pt x="105911" y="68300"/>
                  </a:lnTo>
                  <a:lnTo>
                    <a:pt x="104372" y="66027"/>
                  </a:lnTo>
                  <a:lnTo>
                    <a:pt x="102972" y="68427"/>
                  </a:lnTo>
                  <a:lnTo>
                    <a:pt x="102972" y="66283"/>
                  </a:lnTo>
                  <a:lnTo>
                    <a:pt x="102144" y="68616"/>
                  </a:lnTo>
                  <a:lnTo>
                    <a:pt x="101150" y="68366"/>
                  </a:lnTo>
                  <a:lnTo>
                    <a:pt x="100100" y="74172"/>
                  </a:lnTo>
                  <a:lnTo>
                    <a:pt x="100927" y="75305"/>
                  </a:lnTo>
                  <a:lnTo>
                    <a:pt x="100583" y="77266"/>
                  </a:lnTo>
                  <a:lnTo>
                    <a:pt x="100988" y="80166"/>
                  </a:lnTo>
                  <a:lnTo>
                    <a:pt x="100261" y="79661"/>
                  </a:lnTo>
                  <a:lnTo>
                    <a:pt x="99855" y="82250"/>
                  </a:lnTo>
                  <a:lnTo>
                    <a:pt x="100116" y="84650"/>
                  </a:lnTo>
                  <a:lnTo>
                    <a:pt x="98577" y="86605"/>
                  </a:lnTo>
                  <a:lnTo>
                    <a:pt x="98700" y="89194"/>
                  </a:lnTo>
                  <a:lnTo>
                    <a:pt x="97688" y="89888"/>
                  </a:lnTo>
                  <a:lnTo>
                    <a:pt x="97405" y="92855"/>
                  </a:lnTo>
                  <a:lnTo>
                    <a:pt x="96472" y="95950"/>
                  </a:lnTo>
                  <a:lnTo>
                    <a:pt x="95683" y="84650"/>
                  </a:lnTo>
                  <a:lnTo>
                    <a:pt x="95783" y="78527"/>
                  </a:lnTo>
                  <a:lnTo>
                    <a:pt x="96472" y="74994"/>
                  </a:lnTo>
                  <a:lnTo>
                    <a:pt x="97544" y="74233"/>
                  </a:lnTo>
                  <a:lnTo>
                    <a:pt x="100038" y="66661"/>
                  </a:lnTo>
                  <a:lnTo>
                    <a:pt x="101233" y="65144"/>
                  </a:lnTo>
                  <a:lnTo>
                    <a:pt x="101638" y="60727"/>
                  </a:lnTo>
                  <a:lnTo>
                    <a:pt x="102144" y="59588"/>
                  </a:lnTo>
                  <a:lnTo>
                    <a:pt x="101188" y="59461"/>
                  </a:lnTo>
                  <a:lnTo>
                    <a:pt x="100905" y="63061"/>
                  </a:lnTo>
                  <a:lnTo>
                    <a:pt x="98783" y="66155"/>
                  </a:lnTo>
                  <a:lnTo>
                    <a:pt x="99005" y="61483"/>
                  </a:lnTo>
                  <a:lnTo>
                    <a:pt x="96738" y="62494"/>
                  </a:lnTo>
                  <a:lnTo>
                    <a:pt x="94588" y="68427"/>
                  </a:lnTo>
                  <a:lnTo>
                    <a:pt x="94994" y="70888"/>
                  </a:lnTo>
                  <a:lnTo>
                    <a:pt x="92705" y="71711"/>
                  </a:lnTo>
                  <a:lnTo>
                    <a:pt x="92422" y="71016"/>
                  </a:lnTo>
                  <a:lnTo>
                    <a:pt x="93216" y="70638"/>
                  </a:lnTo>
                  <a:lnTo>
                    <a:pt x="91311" y="69122"/>
                  </a:lnTo>
                  <a:lnTo>
                    <a:pt x="90783" y="70638"/>
                  </a:lnTo>
                  <a:lnTo>
                    <a:pt x="86472" y="70761"/>
                  </a:lnTo>
                  <a:lnTo>
                    <a:pt x="81327" y="84400"/>
                  </a:lnTo>
                  <a:lnTo>
                    <a:pt x="82361" y="84966"/>
                  </a:lnTo>
                  <a:lnTo>
                    <a:pt x="82361" y="87427"/>
                  </a:lnTo>
                  <a:lnTo>
                    <a:pt x="82950" y="85911"/>
                  </a:lnTo>
                  <a:lnTo>
                    <a:pt x="82788" y="87994"/>
                  </a:lnTo>
                  <a:lnTo>
                    <a:pt x="83577" y="86794"/>
                  </a:lnTo>
                  <a:lnTo>
                    <a:pt x="83477" y="88122"/>
                  </a:lnTo>
                  <a:lnTo>
                    <a:pt x="83716" y="85911"/>
                  </a:lnTo>
                  <a:lnTo>
                    <a:pt x="84466" y="85977"/>
                  </a:lnTo>
                  <a:lnTo>
                    <a:pt x="85561" y="88816"/>
                  </a:lnTo>
                  <a:lnTo>
                    <a:pt x="84588" y="89133"/>
                  </a:lnTo>
                  <a:lnTo>
                    <a:pt x="85461" y="90077"/>
                  </a:lnTo>
                  <a:lnTo>
                    <a:pt x="85661" y="91972"/>
                  </a:lnTo>
                  <a:lnTo>
                    <a:pt x="84972" y="96327"/>
                  </a:lnTo>
                  <a:lnTo>
                    <a:pt x="84811" y="102894"/>
                  </a:lnTo>
                  <a:lnTo>
                    <a:pt x="81205" y="116466"/>
                  </a:lnTo>
                  <a:lnTo>
                    <a:pt x="79933" y="118233"/>
                  </a:lnTo>
                  <a:lnTo>
                    <a:pt x="78938" y="116466"/>
                  </a:lnTo>
                  <a:lnTo>
                    <a:pt x="78088" y="119116"/>
                  </a:lnTo>
                  <a:lnTo>
                    <a:pt x="77988" y="118550"/>
                  </a:lnTo>
                  <a:lnTo>
                    <a:pt x="78472" y="116466"/>
                  </a:lnTo>
                  <a:lnTo>
                    <a:pt x="78272" y="113055"/>
                  </a:lnTo>
                  <a:lnTo>
                    <a:pt x="79811" y="111666"/>
                  </a:lnTo>
                  <a:lnTo>
                    <a:pt x="81027" y="102577"/>
                  </a:lnTo>
                  <a:lnTo>
                    <a:pt x="78394" y="104722"/>
                  </a:lnTo>
                  <a:lnTo>
                    <a:pt x="77988" y="101316"/>
                  </a:lnTo>
                  <a:lnTo>
                    <a:pt x="75844" y="99233"/>
                  </a:lnTo>
                  <a:lnTo>
                    <a:pt x="74544" y="89827"/>
                  </a:lnTo>
                  <a:lnTo>
                    <a:pt x="73127" y="88122"/>
                  </a:lnTo>
                  <a:lnTo>
                    <a:pt x="70577" y="90711"/>
                  </a:lnTo>
                  <a:lnTo>
                    <a:pt x="71066" y="92666"/>
                  </a:lnTo>
                  <a:lnTo>
                    <a:pt x="70033" y="98222"/>
                  </a:lnTo>
                  <a:lnTo>
                    <a:pt x="69022" y="99738"/>
                  </a:lnTo>
                  <a:lnTo>
                    <a:pt x="67944" y="98411"/>
                  </a:lnTo>
                  <a:lnTo>
                    <a:pt x="66672" y="97777"/>
                  </a:lnTo>
                  <a:lnTo>
                    <a:pt x="63350" y="100305"/>
                  </a:lnTo>
                  <a:lnTo>
                    <a:pt x="60416" y="96644"/>
                  </a:lnTo>
                  <a:lnTo>
                    <a:pt x="58550" y="97150"/>
                  </a:lnTo>
                  <a:lnTo>
                    <a:pt x="57844" y="94055"/>
                  </a:lnTo>
                  <a:lnTo>
                    <a:pt x="56000" y="91972"/>
                  </a:lnTo>
                  <a:lnTo>
                    <a:pt x="55027" y="94183"/>
                  </a:lnTo>
                  <a:lnTo>
                    <a:pt x="54950" y="98350"/>
                  </a:lnTo>
                  <a:lnTo>
                    <a:pt x="50738" y="96516"/>
                  </a:lnTo>
                  <a:lnTo>
                    <a:pt x="48511" y="100305"/>
                  </a:lnTo>
                  <a:lnTo>
                    <a:pt x="47316" y="101883"/>
                  </a:lnTo>
                  <a:lnTo>
                    <a:pt x="45816" y="98855"/>
                  </a:lnTo>
                  <a:lnTo>
                    <a:pt x="44844" y="100494"/>
                  </a:lnTo>
                  <a:lnTo>
                    <a:pt x="43066" y="98411"/>
                  </a:lnTo>
                  <a:lnTo>
                    <a:pt x="42394" y="98222"/>
                  </a:lnTo>
                  <a:lnTo>
                    <a:pt x="41866" y="95000"/>
                  </a:lnTo>
                  <a:lnTo>
                    <a:pt x="40938" y="95000"/>
                  </a:lnTo>
                  <a:lnTo>
                    <a:pt x="40511" y="95572"/>
                  </a:lnTo>
                  <a:lnTo>
                    <a:pt x="39761" y="93044"/>
                  </a:lnTo>
                  <a:lnTo>
                    <a:pt x="39255" y="93738"/>
                  </a:lnTo>
                  <a:lnTo>
                    <a:pt x="38750" y="94561"/>
                  </a:lnTo>
                  <a:lnTo>
                    <a:pt x="36766" y="89383"/>
                  </a:lnTo>
                  <a:lnTo>
                    <a:pt x="36200" y="89005"/>
                  </a:lnTo>
                  <a:lnTo>
                    <a:pt x="34866" y="85027"/>
                  </a:lnTo>
                  <a:lnTo>
                    <a:pt x="33627" y="87427"/>
                  </a:lnTo>
                  <a:lnTo>
                    <a:pt x="33405" y="85788"/>
                  </a:lnTo>
                  <a:lnTo>
                    <a:pt x="31544" y="85594"/>
                  </a:lnTo>
                  <a:lnTo>
                    <a:pt x="30855" y="82755"/>
                  </a:lnTo>
                  <a:lnTo>
                    <a:pt x="29861" y="83011"/>
                  </a:lnTo>
                  <a:lnTo>
                    <a:pt x="29516" y="84205"/>
                  </a:lnTo>
                  <a:lnTo>
                    <a:pt x="28283" y="84900"/>
                  </a:lnTo>
                  <a:lnTo>
                    <a:pt x="27938" y="84205"/>
                  </a:lnTo>
                  <a:lnTo>
                    <a:pt x="27472" y="86355"/>
                  </a:lnTo>
                  <a:lnTo>
                    <a:pt x="27088" y="85788"/>
                  </a:lnTo>
                  <a:lnTo>
                    <a:pt x="25611" y="86416"/>
                  </a:lnTo>
                  <a:lnTo>
                    <a:pt x="25144" y="85788"/>
                  </a:lnTo>
                  <a:lnTo>
                    <a:pt x="24961" y="86416"/>
                  </a:lnTo>
                  <a:lnTo>
                    <a:pt x="25711" y="89005"/>
                  </a:lnTo>
                  <a:lnTo>
                    <a:pt x="25188" y="90394"/>
                  </a:lnTo>
                  <a:lnTo>
                    <a:pt x="25227" y="92477"/>
                  </a:lnTo>
                  <a:lnTo>
                    <a:pt x="26077" y="92538"/>
                  </a:lnTo>
                  <a:lnTo>
                    <a:pt x="26422" y="94561"/>
                  </a:lnTo>
                  <a:lnTo>
                    <a:pt x="26216" y="96011"/>
                  </a:lnTo>
                  <a:lnTo>
                    <a:pt x="25611" y="95000"/>
                  </a:lnTo>
                  <a:lnTo>
                    <a:pt x="25144" y="95950"/>
                  </a:lnTo>
                  <a:lnTo>
                    <a:pt x="24661" y="95066"/>
                  </a:lnTo>
                  <a:lnTo>
                    <a:pt x="24438" y="93738"/>
                  </a:lnTo>
                  <a:lnTo>
                    <a:pt x="23850" y="94561"/>
                  </a:lnTo>
                  <a:lnTo>
                    <a:pt x="23427" y="93866"/>
                  </a:lnTo>
                  <a:lnTo>
                    <a:pt x="22961" y="95000"/>
                  </a:lnTo>
                  <a:lnTo>
                    <a:pt x="22288" y="95255"/>
                  </a:lnTo>
                  <a:lnTo>
                    <a:pt x="21927" y="93738"/>
                  </a:lnTo>
                  <a:lnTo>
                    <a:pt x="19638" y="93300"/>
                  </a:lnTo>
                  <a:lnTo>
                    <a:pt x="19377" y="94055"/>
                  </a:lnTo>
                  <a:lnTo>
                    <a:pt x="19155" y="93994"/>
                  </a:lnTo>
                  <a:lnTo>
                    <a:pt x="18827" y="95633"/>
                  </a:lnTo>
                  <a:lnTo>
                    <a:pt x="18850" y="97211"/>
                  </a:lnTo>
                  <a:lnTo>
                    <a:pt x="18566" y="97338"/>
                  </a:lnTo>
                  <a:lnTo>
                    <a:pt x="18383" y="96011"/>
                  </a:lnTo>
                  <a:lnTo>
                    <a:pt x="18061" y="96138"/>
                  </a:lnTo>
                  <a:lnTo>
                    <a:pt x="17977" y="100811"/>
                  </a:lnTo>
                  <a:lnTo>
                    <a:pt x="18322" y="102200"/>
                  </a:lnTo>
                  <a:lnTo>
                    <a:pt x="18322" y="103522"/>
                  </a:lnTo>
                  <a:lnTo>
                    <a:pt x="18705" y="103272"/>
                  </a:lnTo>
                  <a:lnTo>
                    <a:pt x="19155" y="102638"/>
                  </a:lnTo>
                  <a:lnTo>
                    <a:pt x="19555" y="104722"/>
                  </a:lnTo>
                  <a:lnTo>
                    <a:pt x="19883" y="106111"/>
                  </a:lnTo>
                  <a:lnTo>
                    <a:pt x="20205" y="107816"/>
                  </a:lnTo>
                  <a:lnTo>
                    <a:pt x="20711" y="108261"/>
                  </a:lnTo>
                  <a:lnTo>
                    <a:pt x="20066" y="109583"/>
                  </a:lnTo>
                  <a:lnTo>
                    <a:pt x="19600" y="108383"/>
                  </a:lnTo>
                  <a:lnTo>
                    <a:pt x="19111" y="113622"/>
                  </a:lnTo>
                  <a:lnTo>
                    <a:pt x="19677" y="114950"/>
                  </a:lnTo>
                  <a:lnTo>
                    <a:pt x="20183" y="120000"/>
                  </a:lnTo>
                  <a:lnTo>
                    <a:pt x="19722" y="119116"/>
                  </a:lnTo>
                  <a:lnTo>
                    <a:pt x="19233" y="118550"/>
                  </a:lnTo>
                  <a:lnTo>
                    <a:pt x="18705" y="118233"/>
                  </a:lnTo>
                  <a:lnTo>
                    <a:pt x="18322" y="117727"/>
                  </a:lnTo>
                  <a:lnTo>
                    <a:pt x="17961" y="117538"/>
                  </a:lnTo>
                  <a:lnTo>
                    <a:pt x="17633" y="115772"/>
                  </a:lnTo>
                  <a:lnTo>
                    <a:pt x="16927" y="116844"/>
                  </a:lnTo>
                  <a:lnTo>
                    <a:pt x="16238" y="116783"/>
                  </a:lnTo>
                  <a:lnTo>
                    <a:pt x="15794" y="115200"/>
                  </a:lnTo>
                  <a:lnTo>
                    <a:pt x="14677" y="113750"/>
                  </a:lnTo>
                  <a:lnTo>
                    <a:pt x="13544" y="114066"/>
                  </a:lnTo>
                  <a:lnTo>
                    <a:pt x="12350" y="111538"/>
                  </a:lnTo>
                  <a:lnTo>
                    <a:pt x="13300" y="109144"/>
                  </a:lnTo>
                  <a:lnTo>
                    <a:pt x="13405" y="107183"/>
                  </a:lnTo>
                  <a:lnTo>
                    <a:pt x="13383" y="105166"/>
                  </a:lnTo>
                  <a:lnTo>
                    <a:pt x="13461" y="103650"/>
                  </a:lnTo>
                  <a:lnTo>
                    <a:pt x="14072" y="103083"/>
                  </a:lnTo>
                  <a:lnTo>
                    <a:pt x="13750" y="99988"/>
                  </a:lnTo>
                  <a:lnTo>
                    <a:pt x="13016" y="99233"/>
                  </a:lnTo>
                  <a:lnTo>
                    <a:pt x="12672" y="98727"/>
                  </a:lnTo>
                  <a:lnTo>
                    <a:pt x="12188" y="99166"/>
                  </a:lnTo>
                  <a:lnTo>
                    <a:pt x="11155" y="98350"/>
                  </a:lnTo>
                  <a:lnTo>
                    <a:pt x="10305" y="95383"/>
                  </a:lnTo>
                  <a:lnTo>
                    <a:pt x="9638" y="94433"/>
                  </a:lnTo>
                  <a:lnTo>
                    <a:pt x="9333" y="91655"/>
                  </a:lnTo>
                  <a:lnTo>
                    <a:pt x="8727" y="91405"/>
                  </a:lnTo>
                  <a:lnTo>
                    <a:pt x="8177" y="92288"/>
                  </a:lnTo>
                  <a:lnTo>
                    <a:pt x="7794" y="92855"/>
                  </a:lnTo>
                  <a:lnTo>
                    <a:pt x="7633" y="91594"/>
                  </a:lnTo>
                  <a:lnTo>
                    <a:pt x="7327" y="90266"/>
                  </a:lnTo>
                  <a:lnTo>
                    <a:pt x="8161" y="90144"/>
                  </a:lnTo>
                  <a:lnTo>
                    <a:pt x="8077" y="89255"/>
                  </a:lnTo>
                  <a:lnTo>
                    <a:pt x="7877" y="88688"/>
                  </a:lnTo>
                  <a:lnTo>
                    <a:pt x="7633" y="88061"/>
                  </a:lnTo>
                  <a:lnTo>
                    <a:pt x="7188" y="84900"/>
                  </a:lnTo>
                  <a:lnTo>
                    <a:pt x="6577" y="83200"/>
                  </a:lnTo>
                  <a:lnTo>
                    <a:pt x="5950" y="83133"/>
                  </a:lnTo>
                  <a:lnTo>
                    <a:pt x="5322" y="83133"/>
                  </a:lnTo>
                  <a:lnTo>
                    <a:pt x="4877" y="82127"/>
                  </a:lnTo>
                  <a:lnTo>
                    <a:pt x="4455" y="81872"/>
                  </a:lnTo>
                  <a:lnTo>
                    <a:pt x="4088" y="81872"/>
                  </a:lnTo>
                  <a:lnTo>
                    <a:pt x="3866" y="82755"/>
                  </a:lnTo>
                  <a:lnTo>
                    <a:pt x="3422" y="84144"/>
                  </a:lnTo>
                  <a:lnTo>
                    <a:pt x="3361" y="85405"/>
                  </a:lnTo>
                  <a:lnTo>
                    <a:pt x="3177" y="85788"/>
                  </a:lnTo>
                  <a:lnTo>
                    <a:pt x="2916" y="87994"/>
                  </a:lnTo>
                  <a:lnTo>
                    <a:pt x="2755" y="87366"/>
                  </a:lnTo>
                  <a:lnTo>
                    <a:pt x="2672" y="86483"/>
                  </a:lnTo>
                  <a:lnTo>
                    <a:pt x="0" y="85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2" name="Google Shape;1402;p148"/>
            <p:cNvSpPr/>
            <p:nvPr/>
          </p:nvSpPr>
          <p:spPr>
            <a:xfrm>
              <a:off x="16260802" y="2147886"/>
              <a:ext cx="145800" cy="48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3" name="Google Shape;1403;p148"/>
            <p:cNvSpPr/>
            <p:nvPr/>
          </p:nvSpPr>
          <p:spPr>
            <a:xfrm>
              <a:off x="-1" y="1421796"/>
              <a:ext cx="1363200" cy="1431000"/>
            </a:xfrm>
            <a:custGeom>
              <a:rect b="b" l="l" r="r" t="t"/>
              <a:pathLst>
                <a:path extrusionOk="0" h="120000" w="120000">
                  <a:moveTo>
                    <a:pt x="0" y="45844"/>
                  </a:moveTo>
                  <a:lnTo>
                    <a:pt x="7538" y="48105"/>
                  </a:lnTo>
                  <a:lnTo>
                    <a:pt x="4522" y="49038"/>
                  </a:lnTo>
                  <a:lnTo>
                    <a:pt x="7766" y="53422"/>
                  </a:lnTo>
                  <a:lnTo>
                    <a:pt x="19827" y="53022"/>
                  </a:lnTo>
                  <a:lnTo>
                    <a:pt x="21566" y="55944"/>
                  </a:lnTo>
                  <a:lnTo>
                    <a:pt x="29216" y="52361"/>
                  </a:lnTo>
                  <a:lnTo>
                    <a:pt x="26550" y="53822"/>
                  </a:lnTo>
                  <a:lnTo>
                    <a:pt x="28055" y="61127"/>
                  </a:lnTo>
                  <a:lnTo>
                    <a:pt x="11594" y="68038"/>
                  </a:lnTo>
                  <a:lnTo>
                    <a:pt x="7188" y="75750"/>
                  </a:lnTo>
                  <a:lnTo>
                    <a:pt x="11244" y="74550"/>
                  </a:lnTo>
                  <a:lnTo>
                    <a:pt x="8233" y="76544"/>
                  </a:lnTo>
                  <a:lnTo>
                    <a:pt x="11244" y="79200"/>
                  </a:lnTo>
                  <a:lnTo>
                    <a:pt x="17277" y="80133"/>
                  </a:lnTo>
                  <a:lnTo>
                    <a:pt x="13794" y="84250"/>
                  </a:lnTo>
                  <a:lnTo>
                    <a:pt x="16577" y="88105"/>
                  </a:lnTo>
                  <a:lnTo>
                    <a:pt x="19827" y="88638"/>
                  </a:lnTo>
                  <a:lnTo>
                    <a:pt x="26205" y="80133"/>
                  </a:lnTo>
                  <a:lnTo>
                    <a:pt x="22261" y="84250"/>
                  </a:lnTo>
                  <a:lnTo>
                    <a:pt x="25505" y="92094"/>
                  </a:lnTo>
                  <a:lnTo>
                    <a:pt x="24000" y="95416"/>
                  </a:lnTo>
                  <a:lnTo>
                    <a:pt x="31305" y="90894"/>
                  </a:lnTo>
                  <a:lnTo>
                    <a:pt x="36288" y="96477"/>
                  </a:lnTo>
                  <a:lnTo>
                    <a:pt x="38027" y="93155"/>
                  </a:lnTo>
                  <a:lnTo>
                    <a:pt x="39650" y="95416"/>
                  </a:lnTo>
                  <a:lnTo>
                    <a:pt x="45216" y="92361"/>
                  </a:lnTo>
                  <a:lnTo>
                    <a:pt x="37566" y="107244"/>
                  </a:lnTo>
                  <a:lnTo>
                    <a:pt x="31650" y="110300"/>
                  </a:lnTo>
                  <a:lnTo>
                    <a:pt x="31305" y="113622"/>
                  </a:lnTo>
                  <a:lnTo>
                    <a:pt x="24000" y="113755"/>
                  </a:lnTo>
                  <a:lnTo>
                    <a:pt x="18550" y="120000"/>
                  </a:lnTo>
                  <a:lnTo>
                    <a:pt x="25505" y="115216"/>
                  </a:lnTo>
                  <a:lnTo>
                    <a:pt x="33277" y="115616"/>
                  </a:lnTo>
                  <a:lnTo>
                    <a:pt x="37683" y="111761"/>
                  </a:lnTo>
                  <a:lnTo>
                    <a:pt x="35711" y="108838"/>
                  </a:lnTo>
                  <a:lnTo>
                    <a:pt x="40577" y="109366"/>
                  </a:lnTo>
                  <a:lnTo>
                    <a:pt x="55766" y="97938"/>
                  </a:lnTo>
                  <a:lnTo>
                    <a:pt x="58666" y="93822"/>
                  </a:lnTo>
                  <a:lnTo>
                    <a:pt x="55883" y="90633"/>
                  </a:lnTo>
                  <a:lnTo>
                    <a:pt x="69216" y="76811"/>
                  </a:lnTo>
                  <a:lnTo>
                    <a:pt x="71188" y="70033"/>
                  </a:lnTo>
                  <a:lnTo>
                    <a:pt x="69683" y="76811"/>
                  </a:lnTo>
                  <a:lnTo>
                    <a:pt x="75016" y="75616"/>
                  </a:lnTo>
                  <a:lnTo>
                    <a:pt x="72233" y="78538"/>
                  </a:lnTo>
                  <a:lnTo>
                    <a:pt x="76288" y="80000"/>
                  </a:lnTo>
                  <a:lnTo>
                    <a:pt x="66666" y="80927"/>
                  </a:lnTo>
                  <a:lnTo>
                    <a:pt x="64811" y="87444"/>
                  </a:lnTo>
                  <a:lnTo>
                    <a:pt x="68405" y="87311"/>
                  </a:lnTo>
                  <a:lnTo>
                    <a:pt x="65277" y="91827"/>
                  </a:lnTo>
                  <a:lnTo>
                    <a:pt x="78027" y="85844"/>
                  </a:lnTo>
                  <a:lnTo>
                    <a:pt x="79883" y="82261"/>
                  </a:lnTo>
                  <a:lnTo>
                    <a:pt x="77794" y="80666"/>
                  </a:lnTo>
                  <a:lnTo>
                    <a:pt x="80811" y="77211"/>
                  </a:lnTo>
                  <a:lnTo>
                    <a:pt x="80233" y="80000"/>
                  </a:lnTo>
                  <a:lnTo>
                    <a:pt x="86838" y="78272"/>
                  </a:lnTo>
                  <a:lnTo>
                    <a:pt x="85333" y="81061"/>
                  </a:lnTo>
                  <a:lnTo>
                    <a:pt x="96000" y="85844"/>
                  </a:lnTo>
                  <a:lnTo>
                    <a:pt x="111422" y="88105"/>
                  </a:lnTo>
                  <a:lnTo>
                    <a:pt x="113972" y="85450"/>
                  </a:lnTo>
                  <a:lnTo>
                    <a:pt x="116288" y="86777"/>
                  </a:lnTo>
                  <a:lnTo>
                    <a:pt x="113388" y="89566"/>
                  </a:lnTo>
                  <a:lnTo>
                    <a:pt x="117794" y="92094"/>
                  </a:lnTo>
                  <a:lnTo>
                    <a:pt x="120000" y="90100"/>
                  </a:lnTo>
                  <a:lnTo>
                    <a:pt x="115944" y="84250"/>
                  </a:lnTo>
                  <a:lnTo>
                    <a:pt x="108638" y="84250"/>
                  </a:lnTo>
                  <a:lnTo>
                    <a:pt x="108638" y="13688"/>
                  </a:lnTo>
                  <a:lnTo>
                    <a:pt x="65505" y="7972"/>
                  </a:lnTo>
                  <a:lnTo>
                    <a:pt x="63766" y="4516"/>
                  </a:lnTo>
                  <a:lnTo>
                    <a:pt x="51944" y="2261"/>
                  </a:lnTo>
                  <a:lnTo>
                    <a:pt x="50666" y="5183"/>
                  </a:lnTo>
                  <a:lnTo>
                    <a:pt x="47072" y="4383"/>
                  </a:lnTo>
                  <a:lnTo>
                    <a:pt x="50433" y="1994"/>
                  </a:lnTo>
                  <a:lnTo>
                    <a:pt x="45566" y="0"/>
                  </a:lnTo>
                  <a:lnTo>
                    <a:pt x="40694" y="4516"/>
                  </a:lnTo>
                  <a:lnTo>
                    <a:pt x="32927" y="5183"/>
                  </a:lnTo>
                  <a:lnTo>
                    <a:pt x="32577" y="9300"/>
                  </a:lnTo>
                  <a:lnTo>
                    <a:pt x="31766" y="6777"/>
                  </a:lnTo>
                  <a:lnTo>
                    <a:pt x="24350" y="9166"/>
                  </a:lnTo>
                  <a:lnTo>
                    <a:pt x="25505" y="12361"/>
                  </a:lnTo>
                  <a:lnTo>
                    <a:pt x="22261" y="11427"/>
                  </a:lnTo>
                  <a:lnTo>
                    <a:pt x="17855" y="18072"/>
                  </a:lnTo>
                  <a:lnTo>
                    <a:pt x="7188" y="20861"/>
                  </a:lnTo>
                  <a:lnTo>
                    <a:pt x="7766" y="23788"/>
                  </a:lnTo>
                  <a:lnTo>
                    <a:pt x="4638" y="24583"/>
                  </a:lnTo>
                  <a:lnTo>
                    <a:pt x="17388" y="34416"/>
                  </a:lnTo>
                  <a:lnTo>
                    <a:pt x="34316" y="39200"/>
                  </a:lnTo>
                  <a:lnTo>
                    <a:pt x="24000" y="37872"/>
                  </a:lnTo>
                  <a:lnTo>
                    <a:pt x="24350" y="40666"/>
                  </a:lnTo>
                  <a:lnTo>
                    <a:pt x="28522" y="40800"/>
                  </a:lnTo>
                  <a:lnTo>
                    <a:pt x="25044" y="42922"/>
                  </a:lnTo>
                  <a:lnTo>
                    <a:pt x="17388" y="42394"/>
                  </a:lnTo>
                  <a:lnTo>
                    <a:pt x="17388" y="38138"/>
                  </a:lnTo>
                  <a:lnTo>
                    <a:pt x="13450" y="38538"/>
                  </a:lnTo>
                  <a:lnTo>
                    <a:pt x="0" y="45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4" name="Google Shape;1404;p148"/>
            <p:cNvSpPr/>
            <p:nvPr/>
          </p:nvSpPr>
          <p:spPr>
            <a:xfrm>
              <a:off x="4587391" y="5168980"/>
              <a:ext cx="69900" cy="33900"/>
            </a:xfrm>
            <a:custGeom>
              <a:rect b="b" l="l" r="r" t="t"/>
              <a:pathLst>
                <a:path extrusionOk="0" h="120000" w="120000">
                  <a:moveTo>
                    <a:pt x="0" y="0"/>
                  </a:moveTo>
                  <a:lnTo>
                    <a:pt x="9233" y="120000"/>
                  </a:lnTo>
                  <a:lnTo>
                    <a:pt x="120000" y="705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5" name="Google Shape;1405;p148"/>
            <p:cNvSpPr/>
            <p:nvPr/>
          </p:nvSpPr>
          <p:spPr>
            <a:xfrm>
              <a:off x="10437758" y="3985893"/>
              <a:ext cx="643500" cy="558900"/>
            </a:xfrm>
            <a:custGeom>
              <a:rect b="b" l="l" r="r" t="t"/>
              <a:pathLst>
                <a:path extrusionOk="0" h="120000" w="120000">
                  <a:moveTo>
                    <a:pt x="0" y="57433"/>
                  </a:moveTo>
                  <a:lnTo>
                    <a:pt x="733" y="88544"/>
                  </a:lnTo>
                  <a:lnTo>
                    <a:pt x="9794" y="98122"/>
                  </a:lnTo>
                  <a:lnTo>
                    <a:pt x="2694" y="113844"/>
                  </a:lnTo>
                  <a:lnTo>
                    <a:pt x="16161" y="120000"/>
                  </a:lnTo>
                  <a:lnTo>
                    <a:pt x="47266" y="113844"/>
                  </a:lnTo>
                  <a:lnTo>
                    <a:pt x="53144" y="96411"/>
                  </a:lnTo>
                  <a:lnTo>
                    <a:pt x="74205" y="86838"/>
                  </a:lnTo>
                  <a:lnTo>
                    <a:pt x="76161" y="72138"/>
                  </a:lnTo>
                  <a:lnTo>
                    <a:pt x="83266" y="68033"/>
                  </a:lnTo>
                  <a:lnTo>
                    <a:pt x="80083" y="60511"/>
                  </a:lnTo>
                  <a:lnTo>
                    <a:pt x="87672" y="59488"/>
                  </a:lnTo>
                  <a:lnTo>
                    <a:pt x="93305" y="44444"/>
                  </a:lnTo>
                  <a:lnTo>
                    <a:pt x="90855" y="30083"/>
                  </a:lnTo>
                  <a:lnTo>
                    <a:pt x="119022" y="19144"/>
                  </a:lnTo>
                  <a:lnTo>
                    <a:pt x="120000" y="16066"/>
                  </a:lnTo>
                  <a:lnTo>
                    <a:pt x="109466" y="13333"/>
                  </a:lnTo>
                  <a:lnTo>
                    <a:pt x="94283" y="23588"/>
                  </a:lnTo>
                  <a:lnTo>
                    <a:pt x="87427" y="0"/>
                  </a:lnTo>
                  <a:lnTo>
                    <a:pt x="74450" y="17777"/>
                  </a:lnTo>
                  <a:lnTo>
                    <a:pt x="37222" y="16066"/>
                  </a:lnTo>
                  <a:lnTo>
                    <a:pt x="18366" y="43761"/>
                  </a:lnTo>
                  <a:lnTo>
                    <a:pt x="5877" y="34872"/>
                  </a:lnTo>
                  <a:lnTo>
                    <a:pt x="0" y="57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6" name="Google Shape;1406;p148"/>
            <p:cNvSpPr/>
            <p:nvPr/>
          </p:nvSpPr>
          <p:spPr>
            <a:xfrm>
              <a:off x="8546334" y="3721585"/>
              <a:ext cx="78900" cy="188400"/>
            </a:xfrm>
            <a:custGeom>
              <a:rect b="b" l="l" r="r" t="t"/>
              <a:pathLst>
                <a:path extrusionOk="0" h="120000" w="120000">
                  <a:moveTo>
                    <a:pt x="0" y="90755"/>
                  </a:moveTo>
                  <a:lnTo>
                    <a:pt x="3872" y="28233"/>
                  </a:lnTo>
                  <a:lnTo>
                    <a:pt x="58066" y="0"/>
                  </a:lnTo>
                  <a:lnTo>
                    <a:pt x="120000" y="70588"/>
                  </a:lnTo>
                  <a:lnTo>
                    <a:pt x="63872" y="120000"/>
                  </a:lnTo>
                  <a:lnTo>
                    <a:pt x="0" y="907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7" name="Google Shape;1407;p148"/>
            <p:cNvSpPr/>
            <p:nvPr/>
          </p:nvSpPr>
          <p:spPr>
            <a:xfrm>
              <a:off x="7268177" y="4083111"/>
              <a:ext cx="926100" cy="1063200"/>
            </a:xfrm>
            <a:custGeom>
              <a:rect b="b" l="l" r="r" t="t"/>
              <a:pathLst>
                <a:path extrusionOk="0" h="120000" w="120000">
                  <a:moveTo>
                    <a:pt x="0" y="64105"/>
                  </a:moveTo>
                  <a:lnTo>
                    <a:pt x="511" y="66427"/>
                  </a:lnTo>
                  <a:lnTo>
                    <a:pt x="22300" y="81250"/>
                  </a:lnTo>
                  <a:lnTo>
                    <a:pt x="69788" y="114283"/>
                  </a:lnTo>
                  <a:lnTo>
                    <a:pt x="70300" y="120000"/>
                  </a:lnTo>
                  <a:lnTo>
                    <a:pt x="75061" y="119105"/>
                  </a:lnTo>
                  <a:lnTo>
                    <a:pt x="84255" y="116783"/>
                  </a:lnTo>
                  <a:lnTo>
                    <a:pt x="120000" y="90894"/>
                  </a:lnTo>
                  <a:lnTo>
                    <a:pt x="106044" y="73750"/>
                  </a:lnTo>
                  <a:lnTo>
                    <a:pt x="106211" y="46072"/>
                  </a:lnTo>
                  <a:lnTo>
                    <a:pt x="104511" y="33750"/>
                  </a:lnTo>
                  <a:lnTo>
                    <a:pt x="94638" y="21250"/>
                  </a:lnTo>
                  <a:lnTo>
                    <a:pt x="99744" y="16966"/>
                  </a:lnTo>
                  <a:lnTo>
                    <a:pt x="102300" y="0"/>
                  </a:lnTo>
                  <a:lnTo>
                    <a:pt x="59744" y="2855"/>
                  </a:lnTo>
                  <a:lnTo>
                    <a:pt x="37955" y="12677"/>
                  </a:lnTo>
                  <a:lnTo>
                    <a:pt x="43572" y="33216"/>
                  </a:lnTo>
                  <a:lnTo>
                    <a:pt x="34044" y="33750"/>
                  </a:lnTo>
                  <a:lnTo>
                    <a:pt x="28938" y="35894"/>
                  </a:lnTo>
                  <a:lnTo>
                    <a:pt x="29788" y="41427"/>
                  </a:lnTo>
                  <a:lnTo>
                    <a:pt x="3233" y="53572"/>
                  </a:lnTo>
                  <a:lnTo>
                    <a:pt x="0" y="64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8" name="Google Shape;1408;p148"/>
            <p:cNvSpPr/>
            <p:nvPr/>
          </p:nvSpPr>
          <p:spPr>
            <a:xfrm>
              <a:off x="4308082" y="7406713"/>
              <a:ext cx="898800" cy="1935300"/>
            </a:xfrm>
            <a:custGeom>
              <a:rect b="b" l="l" r="r" t="t"/>
              <a:pathLst>
                <a:path extrusionOk="0" h="120000" w="120000">
                  <a:moveTo>
                    <a:pt x="0" y="110972"/>
                  </a:moveTo>
                  <a:lnTo>
                    <a:pt x="877" y="113622"/>
                  </a:lnTo>
                  <a:lnTo>
                    <a:pt x="6150" y="112638"/>
                  </a:lnTo>
                  <a:lnTo>
                    <a:pt x="8083" y="118722"/>
                  </a:lnTo>
                  <a:lnTo>
                    <a:pt x="30222" y="120000"/>
                  </a:lnTo>
                  <a:lnTo>
                    <a:pt x="24072" y="116955"/>
                  </a:lnTo>
                  <a:lnTo>
                    <a:pt x="28638" y="108816"/>
                  </a:lnTo>
                  <a:lnTo>
                    <a:pt x="33033" y="110383"/>
                  </a:lnTo>
                  <a:lnTo>
                    <a:pt x="46733" y="99000"/>
                  </a:lnTo>
                  <a:lnTo>
                    <a:pt x="36016" y="92427"/>
                  </a:lnTo>
                  <a:lnTo>
                    <a:pt x="47966" y="88600"/>
                  </a:lnTo>
                  <a:lnTo>
                    <a:pt x="49722" y="82616"/>
                  </a:lnTo>
                  <a:lnTo>
                    <a:pt x="55344" y="79966"/>
                  </a:lnTo>
                  <a:lnTo>
                    <a:pt x="50600" y="78888"/>
                  </a:lnTo>
                  <a:lnTo>
                    <a:pt x="59561" y="78888"/>
                  </a:lnTo>
                  <a:lnTo>
                    <a:pt x="58505" y="76138"/>
                  </a:lnTo>
                  <a:lnTo>
                    <a:pt x="54466" y="78105"/>
                  </a:lnTo>
                  <a:lnTo>
                    <a:pt x="50600" y="75944"/>
                  </a:lnTo>
                  <a:lnTo>
                    <a:pt x="49900" y="71627"/>
                  </a:lnTo>
                  <a:lnTo>
                    <a:pt x="66238" y="72116"/>
                  </a:lnTo>
                  <a:lnTo>
                    <a:pt x="67816" y="63188"/>
                  </a:lnTo>
                  <a:lnTo>
                    <a:pt x="93822" y="61716"/>
                  </a:lnTo>
                  <a:lnTo>
                    <a:pt x="101200" y="55633"/>
                  </a:lnTo>
                  <a:lnTo>
                    <a:pt x="91011" y="44644"/>
                  </a:lnTo>
                  <a:lnTo>
                    <a:pt x="96105" y="30516"/>
                  </a:lnTo>
                  <a:lnTo>
                    <a:pt x="120000" y="19033"/>
                  </a:lnTo>
                  <a:lnTo>
                    <a:pt x="119122" y="13833"/>
                  </a:lnTo>
                  <a:lnTo>
                    <a:pt x="114200" y="13738"/>
                  </a:lnTo>
                  <a:lnTo>
                    <a:pt x="107877" y="19916"/>
                  </a:lnTo>
                  <a:lnTo>
                    <a:pt x="91361" y="19427"/>
                  </a:lnTo>
                  <a:lnTo>
                    <a:pt x="94877" y="12561"/>
                  </a:lnTo>
                  <a:lnTo>
                    <a:pt x="65533" y="1766"/>
                  </a:lnTo>
                  <a:lnTo>
                    <a:pt x="55694" y="883"/>
                  </a:lnTo>
                  <a:lnTo>
                    <a:pt x="55166" y="3238"/>
                  </a:lnTo>
                  <a:lnTo>
                    <a:pt x="43750" y="0"/>
                  </a:lnTo>
                  <a:lnTo>
                    <a:pt x="37250" y="3922"/>
                  </a:lnTo>
                  <a:lnTo>
                    <a:pt x="36544" y="8144"/>
                  </a:lnTo>
                  <a:lnTo>
                    <a:pt x="29866" y="9911"/>
                  </a:lnTo>
                  <a:lnTo>
                    <a:pt x="30222" y="18150"/>
                  </a:lnTo>
                  <a:lnTo>
                    <a:pt x="22838" y="22761"/>
                  </a:lnTo>
                  <a:lnTo>
                    <a:pt x="17044" y="34438"/>
                  </a:lnTo>
                  <a:lnTo>
                    <a:pt x="21433" y="45527"/>
                  </a:lnTo>
                  <a:lnTo>
                    <a:pt x="13527" y="54944"/>
                  </a:lnTo>
                  <a:lnTo>
                    <a:pt x="8083" y="78300"/>
                  </a:lnTo>
                  <a:lnTo>
                    <a:pt x="12300" y="86833"/>
                  </a:lnTo>
                  <a:lnTo>
                    <a:pt x="8255" y="87522"/>
                  </a:lnTo>
                  <a:lnTo>
                    <a:pt x="10366" y="95077"/>
                  </a:lnTo>
                  <a:lnTo>
                    <a:pt x="0" y="110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09" name="Google Shape;1409;p148"/>
            <p:cNvSpPr/>
            <p:nvPr/>
          </p:nvSpPr>
          <p:spPr>
            <a:xfrm>
              <a:off x="4520601" y="9372316"/>
              <a:ext cx="157800" cy="170100"/>
            </a:xfrm>
            <a:custGeom>
              <a:rect b="b" l="l" r="r" t="t"/>
              <a:pathLst>
                <a:path extrusionOk="0" h="120000" w="120000">
                  <a:moveTo>
                    <a:pt x="0" y="0"/>
                  </a:moveTo>
                  <a:lnTo>
                    <a:pt x="2977" y="120000"/>
                  </a:lnTo>
                  <a:lnTo>
                    <a:pt x="120000" y="107544"/>
                  </a:lnTo>
                  <a:lnTo>
                    <a:pt x="26777" y="588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0" name="Google Shape;1410;p148"/>
            <p:cNvSpPr/>
            <p:nvPr/>
          </p:nvSpPr>
          <p:spPr>
            <a:xfrm>
              <a:off x="12836198" y="6786953"/>
              <a:ext cx="1854900" cy="1671000"/>
            </a:xfrm>
            <a:custGeom>
              <a:rect b="b" l="l" r="r" t="t"/>
              <a:pathLst>
                <a:path extrusionOk="0" h="120000" w="120000">
                  <a:moveTo>
                    <a:pt x="0" y="63194"/>
                  </a:moveTo>
                  <a:lnTo>
                    <a:pt x="2050" y="64222"/>
                  </a:lnTo>
                  <a:lnTo>
                    <a:pt x="855" y="60683"/>
                  </a:lnTo>
                  <a:lnTo>
                    <a:pt x="3166" y="62622"/>
                  </a:lnTo>
                  <a:lnTo>
                    <a:pt x="772" y="55666"/>
                  </a:lnTo>
                  <a:lnTo>
                    <a:pt x="2311" y="45055"/>
                  </a:lnTo>
                  <a:lnTo>
                    <a:pt x="2994" y="47911"/>
                  </a:lnTo>
                  <a:lnTo>
                    <a:pt x="10433" y="39694"/>
                  </a:lnTo>
                  <a:lnTo>
                    <a:pt x="22922" y="35705"/>
                  </a:lnTo>
                  <a:lnTo>
                    <a:pt x="27200" y="29427"/>
                  </a:lnTo>
                  <a:lnTo>
                    <a:pt x="27111" y="25550"/>
                  </a:lnTo>
                  <a:lnTo>
                    <a:pt x="28738" y="22583"/>
                  </a:lnTo>
                  <a:lnTo>
                    <a:pt x="30622" y="27377"/>
                  </a:lnTo>
                  <a:lnTo>
                    <a:pt x="30622" y="22244"/>
                  </a:lnTo>
                  <a:lnTo>
                    <a:pt x="33444" y="23272"/>
                  </a:lnTo>
                  <a:lnTo>
                    <a:pt x="33611" y="19388"/>
                  </a:lnTo>
                  <a:lnTo>
                    <a:pt x="38061" y="13572"/>
                  </a:lnTo>
                  <a:lnTo>
                    <a:pt x="42850" y="13800"/>
                  </a:lnTo>
                  <a:lnTo>
                    <a:pt x="43794" y="19733"/>
                  </a:lnTo>
                  <a:lnTo>
                    <a:pt x="45672" y="16311"/>
                  </a:lnTo>
                  <a:lnTo>
                    <a:pt x="49266" y="18250"/>
                  </a:lnTo>
                  <a:lnTo>
                    <a:pt x="47900" y="14372"/>
                  </a:lnTo>
                  <a:lnTo>
                    <a:pt x="50722" y="8100"/>
                  </a:lnTo>
                  <a:lnTo>
                    <a:pt x="57733" y="5705"/>
                  </a:lnTo>
                  <a:lnTo>
                    <a:pt x="55938" y="1594"/>
                  </a:lnTo>
                  <a:lnTo>
                    <a:pt x="69538" y="6727"/>
                  </a:lnTo>
                  <a:lnTo>
                    <a:pt x="66627" y="17338"/>
                  </a:lnTo>
                  <a:lnTo>
                    <a:pt x="80144" y="28288"/>
                  </a:lnTo>
                  <a:lnTo>
                    <a:pt x="83477" y="24066"/>
                  </a:lnTo>
                  <a:lnTo>
                    <a:pt x="84933" y="5588"/>
                  </a:lnTo>
                  <a:lnTo>
                    <a:pt x="88183" y="0"/>
                  </a:lnTo>
                  <a:lnTo>
                    <a:pt x="91005" y="14144"/>
                  </a:lnTo>
                  <a:lnTo>
                    <a:pt x="95711" y="17338"/>
                  </a:lnTo>
                  <a:lnTo>
                    <a:pt x="98788" y="33650"/>
                  </a:lnTo>
                  <a:lnTo>
                    <a:pt x="106061" y="38783"/>
                  </a:lnTo>
                  <a:lnTo>
                    <a:pt x="108711" y="47911"/>
                  </a:lnTo>
                  <a:lnTo>
                    <a:pt x="111444" y="47338"/>
                  </a:lnTo>
                  <a:lnTo>
                    <a:pt x="112044" y="52244"/>
                  </a:lnTo>
                  <a:lnTo>
                    <a:pt x="118033" y="59200"/>
                  </a:lnTo>
                  <a:lnTo>
                    <a:pt x="120000" y="71861"/>
                  </a:lnTo>
                  <a:lnTo>
                    <a:pt x="118633" y="84183"/>
                  </a:lnTo>
                  <a:lnTo>
                    <a:pt x="113327" y="94788"/>
                  </a:lnTo>
                  <a:lnTo>
                    <a:pt x="109566" y="112583"/>
                  </a:lnTo>
                  <a:lnTo>
                    <a:pt x="102722" y="114522"/>
                  </a:lnTo>
                  <a:lnTo>
                    <a:pt x="98616" y="117944"/>
                  </a:lnTo>
                  <a:lnTo>
                    <a:pt x="98872" y="120000"/>
                  </a:lnTo>
                  <a:lnTo>
                    <a:pt x="94600" y="113955"/>
                  </a:lnTo>
                  <a:lnTo>
                    <a:pt x="89977" y="118288"/>
                  </a:lnTo>
                  <a:lnTo>
                    <a:pt x="84333" y="116350"/>
                  </a:lnTo>
                  <a:lnTo>
                    <a:pt x="79800" y="112016"/>
                  </a:lnTo>
                  <a:lnTo>
                    <a:pt x="77750" y="102888"/>
                  </a:lnTo>
                  <a:lnTo>
                    <a:pt x="74238" y="103916"/>
                  </a:lnTo>
                  <a:lnTo>
                    <a:pt x="74155" y="97983"/>
                  </a:lnTo>
                  <a:lnTo>
                    <a:pt x="73044" y="101861"/>
                  </a:lnTo>
                  <a:lnTo>
                    <a:pt x="70650" y="101977"/>
                  </a:lnTo>
                  <a:lnTo>
                    <a:pt x="73216" y="90227"/>
                  </a:lnTo>
                  <a:lnTo>
                    <a:pt x="67911" y="101405"/>
                  </a:lnTo>
                  <a:lnTo>
                    <a:pt x="65516" y="99127"/>
                  </a:lnTo>
                  <a:lnTo>
                    <a:pt x="62777" y="90455"/>
                  </a:lnTo>
                  <a:lnTo>
                    <a:pt x="53972" y="85550"/>
                  </a:lnTo>
                  <a:lnTo>
                    <a:pt x="37977" y="89316"/>
                  </a:lnTo>
                  <a:lnTo>
                    <a:pt x="31388" y="95705"/>
                  </a:lnTo>
                  <a:lnTo>
                    <a:pt x="20355" y="96161"/>
                  </a:lnTo>
                  <a:lnTo>
                    <a:pt x="14111" y="101750"/>
                  </a:lnTo>
                  <a:lnTo>
                    <a:pt x="5816" y="97872"/>
                  </a:lnTo>
                  <a:lnTo>
                    <a:pt x="7611" y="86233"/>
                  </a:lnTo>
                  <a:lnTo>
                    <a:pt x="0" y="63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1" name="Google Shape;1411;p148"/>
            <p:cNvSpPr/>
            <p:nvPr/>
          </p:nvSpPr>
          <p:spPr>
            <a:xfrm>
              <a:off x="14287403" y="8552050"/>
              <a:ext cx="163800" cy="185400"/>
            </a:xfrm>
            <a:custGeom>
              <a:rect b="b" l="l" r="r" t="t"/>
              <a:pathLst>
                <a:path extrusionOk="0" h="120000" w="120000">
                  <a:moveTo>
                    <a:pt x="0" y="20166"/>
                  </a:moveTo>
                  <a:lnTo>
                    <a:pt x="1966" y="0"/>
                  </a:lnTo>
                  <a:lnTo>
                    <a:pt x="61966" y="17144"/>
                  </a:lnTo>
                  <a:lnTo>
                    <a:pt x="108194" y="3027"/>
                  </a:lnTo>
                  <a:lnTo>
                    <a:pt x="120000" y="32266"/>
                  </a:lnTo>
                  <a:lnTo>
                    <a:pt x="120000" y="67561"/>
                  </a:lnTo>
                  <a:lnTo>
                    <a:pt x="73772" y="120000"/>
                  </a:lnTo>
                  <a:lnTo>
                    <a:pt x="44261" y="116972"/>
                  </a:lnTo>
                  <a:lnTo>
                    <a:pt x="0" y="20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2" name="Google Shape;1412;p148"/>
            <p:cNvSpPr/>
            <p:nvPr/>
          </p:nvSpPr>
          <p:spPr>
            <a:xfrm>
              <a:off x="8093967" y="3296259"/>
              <a:ext cx="352200" cy="161100"/>
            </a:xfrm>
            <a:custGeom>
              <a:rect b="b" l="l" r="r" t="t"/>
              <a:pathLst>
                <a:path extrusionOk="0" h="120000" w="120000">
                  <a:moveTo>
                    <a:pt x="0" y="68233"/>
                  </a:moveTo>
                  <a:lnTo>
                    <a:pt x="1361" y="74116"/>
                  </a:lnTo>
                  <a:lnTo>
                    <a:pt x="2266" y="95294"/>
                  </a:lnTo>
                  <a:lnTo>
                    <a:pt x="15394" y="100000"/>
                  </a:lnTo>
                  <a:lnTo>
                    <a:pt x="39850" y="88233"/>
                  </a:lnTo>
                  <a:lnTo>
                    <a:pt x="66111" y="120000"/>
                  </a:lnTo>
                  <a:lnTo>
                    <a:pt x="104150" y="97644"/>
                  </a:lnTo>
                  <a:lnTo>
                    <a:pt x="120000" y="37644"/>
                  </a:lnTo>
                  <a:lnTo>
                    <a:pt x="113205" y="0"/>
                  </a:lnTo>
                  <a:lnTo>
                    <a:pt x="67016" y="3527"/>
                  </a:lnTo>
                  <a:lnTo>
                    <a:pt x="52527" y="65883"/>
                  </a:lnTo>
                  <a:lnTo>
                    <a:pt x="0" y="6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3" name="Google Shape;1413;p148"/>
            <p:cNvSpPr/>
            <p:nvPr/>
          </p:nvSpPr>
          <p:spPr>
            <a:xfrm>
              <a:off x="11682516" y="4711981"/>
              <a:ext cx="218700" cy="325200"/>
            </a:xfrm>
            <a:custGeom>
              <a:rect b="b" l="l" r="r" t="t"/>
              <a:pathLst>
                <a:path extrusionOk="0" h="120000" w="120000">
                  <a:moveTo>
                    <a:pt x="0" y="35533"/>
                  </a:moveTo>
                  <a:lnTo>
                    <a:pt x="16627" y="48350"/>
                  </a:lnTo>
                  <a:lnTo>
                    <a:pt x="26744" y="104272"/>
                  </a:lnTo>
                  <a:lnTo>
                    <a:pt x="56383" y="100777"/>
                  </a:lnTo>
                  <a:lnTo>
                    <a:pt x="73733" y="76311"/>
                  </a:lnTo>
                  <a:lnTo>
                    <a:pt x="95422" y="81555"/>
                  </a:lnTo>
                  <a:lnTo>
                    <a:pt x="109877" y="120000"/>
                  </a:lnTo>
                  <a:lnTo>
                    <a:pt x="120000" y="98444"/>
                  </a:lnTo>
                  <a:lnTo>
                    <a:pt x="106988" y="59416"/>
                  </a:lnTo>
                  <a:lnTo>
                    <a:pt x="95422" y="73983"/>
                  </a:lnTo>
                  <a:lnTo>
                    <a:pt x="79516" y="54755"/>
                  </a:lnTo>
                  <a:lnTo>
                    <a:pt x="108433" y="30872"/>
                  </a:lnTo>
                  <a:lnTo>
                    <a:pt x="52050" y="27377"/>
                  </a:lnTo>
                  <a:lnTo>
                    <a:pt x="15905" y="0"/>
                  </a:lnTo>
                  <a:lnTo>
                    <a:pt x="4338" y="15144"/>
                  </a:lnTo>
                  <a:lnTo>
                    <a:pt x="17350" y="27377"/>
                  </a:lnTo>
                  <a:lnTo>
                    <a:pt x="0" y="3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4" name="Google Shape;1414;p148"/>
            <p:cNvSpPr/>
            <p:nvPr/>
          </p:nvSpPr>
          <p:spPr>
            <a:xfrm>
              <a:off x="7799477" y="3107901"/>
              <a:ext cx="145800" cy="127500"/>
            </a:xfrm>
            <a:custGeom>
              <a:rect b="b" l="l" r="r" t="t"/>
              <a:pathLst>
                <a:path extrusionOk="0" h="120000" w="120000">
                  <a:moveTo>
                    <a:pt x="0" y="22222"/>
                  </a:moveTo>
                  <a:lnTo>
                    <a:pt x="27855" y="5927"/>
                  </a:lnTo>
                  <a:lnTo>
                    <a:pt x="81427" y="0"/>
                  </a:lnTo>
                  <a:lnTo>
                    <a:pt x="117855" y="48888"/>
                  </a:lnTo>
                  <a:lnTo>
                    <a:pt x="120000" y="85927"/>
                  </a:lnTo>
                  <a:lnTo>
                    <a:pt x="106072" y="120000"/>
                  </a:lnTo>
                  <a:lnTo>
                    <a:pt x="0" y="22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5" name="Google Shape;1415;p148"/>
            <p:cNvSpPr/>
            <p:nvPr/>
          </p:nvSpPr>
          <p:spPr>
            <a:xfrm>
              <a:off x="11731091" y="4608690"/>
              <a:ext cx="136500" cy="94200"/>
            </a:xfrm>
            <a:custGeom>
              <a:rect b="b" l="l" r="r" t="t"/>
              <a:pathLst>
                <a:path extrusionOk="0" h="120000" w="120000">
                  <a:moveTo>
                    <a:pt x="0" y="73222"/>
                  </a:moveTo>
                  <a:lnTo>
                    <a:pt x="14855" y="120000"/>
                  </a:lnTo>
                  <a:lnTo>
                    <a:pt x="120000" y="99661"/>
                  </a:lnTo>
                  <a:lnTo>
                    <a:pt x="113144" y="34577"/>
                  </a:lnTo>
                  <a:lnTo>
                    <a:pt x="38855" y="0"/>
                  </a:lnTo>
                  <a:lnTo>
                    <a:pt x="0" y="732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6" name="Google Shape;1416;p148"/>
            <p:cNvSpPr/>
            <p:nvPr/>
          </p:nvSpPr>
          <p:spPr>
            <a:xfrm>
              <a:off x="4475059" y="6717078"/>
              <a:ext cx="549600" cy="750300"/>
            </a:xfrm>
            <a:custGeom>
              <a:rect b="b" l="l" r="r" t="t"/>
              <a:pathLst>
                <a:path extrusionOk="0" h="120000" w="120000">
                  <a:moveTo>
                    <a:pt x="0" y="12227"/>
                  </a:moveTo>
                  <a:lnTo>
                    <a:pt x="8672" y="24966"/>
                  </a:lnTo>
                  <a:lnTo>
                    <a:pt x="2600" y="51972"/>
                  </a:lnTo>
                  <a:lnTo>
                    <a:pt x="8672" y="55288"/>
                  </a:lnTo>
                  <a:lnTo>
                    <a:pt x="5783" y="59105"/>
                  </a:lnTo>
                  <a:lnTo>
                    <a:pt x="577" y="70316"/>
                  </a:lnTo>
                  <a:lnTo>
                    <a:pt x="10988" y="86366"/>
                  </a:lnTo>
                  <a:lnTo>
                    <a:pt x="17350" y="118983"/>
                  </a:lnTo>
                  <a:lnTo>
                    <a:pt x="24288" y="120000"/>
                  </a:lnTo>
                  <a:lnTo>
                    <a:pt x="34988" y="109811"/>
                  </a:lnTo>
                  <a:lnTo>
                    <a:pt x="53783" y="118216"/>
                  </a:lnTo>
                  <a:lnTo>
                    <a:pt x="54650" y="112100"/>
                  </a:lnTo>
                  <a:lnTo>
                    <a:pt x="70844" y="114394"/>
                  </a:lnTo>
                  <a:lnTo>
                    <a:pt x="76916" y="90700"/>
                  </a:lnTo>
                  <a:lnTo>
                    <a:pt x="106411" y="86366"/>
                  </a:lnTo>
                  <a:lnTo>
                    <a:pt x="116238" y="94522"/>
                  </a:lnTo>
                  <a:lnTo>
                    <a:pt x="120000" y="75922"/>
                  </a:lnTo>
                  <a:lnTo>
                    <a:pt x="113350" y="60383"/>
                  </a:lnTo>
                  <a:lnTo>
                    <a:pt x="96577" y="59616"/>
                  </a:lnTo>
                  <a:lnTo>
                    <a:pt x="89350" y="35922"/>
                  </a:lnTo>
                  <a:lnTo>
                    <a:pt x="44816" y="20383"/>
                  </a:lnTo>
                  <a:lnTo>
                    <a:pt x="42216" y="0"/>
                  </a:lnTo>
                  <a:lnTo>
                    <a:pt x="12144" y="12738"/>
                  </a:lnTo>
                  <a:lnTo>
                    <a:pt x="0" y="122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7" name="Google Shape;1417;p148"/>
            <p:cNvSpPr/>
            <p:nvPr/>
          </p:nvSpPr>
          <p:spPr>
            <a:xfrm>
              <a:off x="4289864" y="5912001"/>
              <a:ext cx="1776000" cy="2199600"/>
            </a:xfrm>
            <a:custGeom>
              <a:rect b="b" l="l" r="r" t="t"/>
              <a:pathLst>
                <a:path extrusionOk="0" h="120000" w="120000">
                  <a:moveTo>
                    <a:pt x="0" y="37977"/>
                  </a:moveTo>
                  <a:lnTo>
                    <a:pt x="2661" y="43527"/>
                  </a:lnTo>
                  <a:lnTo>
                    <a:pt x="6822" y="45433"/>
                  </a:lnTo>
                  <a:lnTo>
                    <a:pt x="10105" y="43266"/>
                  </a:lnTo>
                  <a:lnTo>
                    <a:pt x="10105" y="48294"/>
                  </a:lnTo>
                  <a:lnTo>
                    <a:pt x="12850" y="48294"/>
                  </a:lnTo>
                  <a:lnTo>
                    <a:pt x="16572" y="48466"/>
                  </a:lnTo>
                  <a:lnTo>
                    <a:pt x="25788" y="44133"/>
                  </a:lnTo>
                  <a:lnTo>
                    <a:pt x="26588" y="51066"/>
                  </a:lnTo>
                  <a:lnTo>
                    <a:pt x="40238" y="56361"/>
                  </a:lnTo>
                  <a:lnTo>
                    <a:pt x="42450" y="64422"/>
                  </a:lnTo>
                  <a:lnTo>
                    <a:pt x="47594" y="64683"/>
                  </a:lnTo>
                  <a:lnTo>
                    <a:pt x="49633" y="69972"/>
                  </a:lnTo>
                  <a:lnTo>
                    <a:pt x="48477" y="76300"/>
                  </a:lnTo>
                  <a:lnTo>
                    <a:pt x="49277" y="82283"/>
                  </a:lnTo>
                  <a:lnTo>
                    <a:pt x="55655" y="83411"/>
                  </a:lnTo>
                  <a:lnTo>
                    <a:pt x="56544" y="87483"/>
                  </a:lnTo>
                  <a:lnTo>
                    <a:pt x="59644" y="88266"/>
                  </a:lnTo>
                  <a:lnTo>
                    <a:pt x="59111" y="93638"/>
                  </a:lnTo>
                  <a:lnTo>
                    <a:pt x="61594" y="93727"/>
                  </a:lnTo>
                  <a:lnTo>
                    <a:pt x="62038" y="98322"/>
                  </a:lnTo>
                  <a:lnTo>
                    <a:pt x="49983" y="108466"/>
                  </a:lnTo>
                  <a:lnTo>
                    <a:pt x="52288" y="107861"/>
                  </a:lnTo>
                  <a:lnTo>
                    <a:pt x="61594" y="114105"/>
                  </a:lnTo>
                  <a:lnTo>
                    <a:pt x="63455" y="116794"/>
                  </a:lnTo>
                  <a:lnTo>
                    <a:pt x="62661" y="120000"/>
                  </a:lnTo>
                  <a:lnTo>
                    <a:pt x="77461" y="102138"/>
                  </a:lnTo>
                  <a:lnTo>
                    <a:pt x="78255" y="93122"/>
                  </a:lnTo>
                  <a:lnTo>
                    <a:pt x="90133" y="84972"/>
                  </a:lnTo>
                  <a:lnTo>
                    <a:pt x="97400" y="84972"/>
                  </a:lnTo>
                  <a:lnTo>
                    <a:pt x="100411" y="82111"/>
                  </a:lnTo>
                  <a:lnTo>
                    <a:pt x="106438" y="68411"/>
                  </a:lnTo>
                  <a:lnTo>
                    <a:pt x="107238" y="55055"/>
                  </a:lnTo>
                  <a:lnTo>
                    <a:pt x="118938" y="42311"/>
                  </a:lnTo>
                  <a:lnTo>
                    <a:pt x="120000" y="36677"/>
                  </a:lnTo>
                  <a:lnTo>
                    <a:pt x="118138" y="31211"/>
                  </a:lnTo>
                  <a:lnTo>
                    <a:pt x="113438" y="30433"/>
                  </a:lnTo>
                  <a:lnTo>
                    <a:pt x="105644" y="24711"/>
                  </a:lnTo>
                  <a:lnTo>
                    <a:pt x="90577" y="23494"/>
                  </a:lnTo>
                  <a:lnTo>
                    <a:pt x="89155" y="19944"/>
                  </a:lnTo>
                  <a:lnTo>
                    <a:pt x="82333" y="17427"/>
                  </a:lnTo>
                  <a:lnTo>
                    <a:pt x="79588" y="17516"/>
                  </a:lnTo>
                  <a:lnTo>
                    <a:pt x="75511" y="22716"/>
                  </a:lnTo>
                  <a:lnTo>
                    <a:pt x="75333" y="20894"/>
                  </a:lnTo>
                  <a:lnTo>
                    <a:pt x="68861" y="21761"/>
                  </a:lnTo>
                  <a:lnTo>
                    <a:pt x="71611" y="20722"/>
                  </a:lnTo>
                  <a:lnTo>
                    <a:pt x="69038" y="16650"/>
                  </a:lnTo>
                  <a:lnTo>
                    <a:pt x="73827" y="10838"/>
                  </a:lnTo>
                  <a:lnTo>
                    <a:pt x="68772" y="3383"/>
                  </a:lnTo>
                  <a:lnTo>
                    <a:pt x="64166" y="9277"/>
                  </a:lnTo>
                  <a:lnTo>
                    <a:pt x="59822" y="8844"/>
                  </a:lnTo>
                  <a:lnTo>
                    <a:pt x="53438" y="9711"/>
                  </a:lnTo>
                  <a:lnTo>
                    <a:pt x="44666" y="10922"/>
                  </a:lnTo>
                  <a:lnTo>
                    <a:pt x="43072" y="7888"/>
                  </a:lnTo>
                  <a:lnTo>
                    <a:pt x="43694" y="2166"/>
                  </a:lnTo>
                  <a:lnTo>
                    <a:pt x="40855" y="0"/>
                  </a:lnTo>
                  <a:lnTo>
                    <a:pt x="33322" y="3638"/>
                  </a:lnTo>
                  <a:lnTo>
                    <a:pt x="28005" y="2600"/>
                  </a:lnTo>
                  <a:lnTo>
                    <a:pt x="29511" y="8238"/>
                  </a:lnTo>
                  <a:lnTo>
                    <a:pt x="32438" y="8933"/>
                  </a:lnTo>
                  <a:lnTo>
                    <a:pt x="25083" y="13094"/>
                  </a:lnTo>
                  <a:lnTo>
                    <a:pt x="21450" y="11616"/>
                  </a:lnTo>
                  <a:lnTo>
                    <a:pt x="19761" y="9450"/>
                  </a:lnTo>
                  <a:lnTo>
                    <a:pt x="12405" y="10666"/>
                  </a:lnTo>
                  <a:lnTo>
                    <a:pt x="14622" y="13700"/>
                  </a:lnTo>
                  <a:lnTo>
                    <a:pt x="11700" y="13961"/>
                  </a:lnTo>
                  <a:lnTo>
                    <a:pt x="13472" y="19250"/>
                  </a:lnTo>
                  <a:lnTo>
                    <a:pt x="12055" y="27916"/>
                  </a:lnTo>
                  <a:lnTo>
                    <a:pt x="4255" y="30955"/>
                  </a:lnTo>
                  <a:lnTo>
                    <a:pt x="0" y="379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8" name="Google Shape;1418;p148"/>
            <p:cNvSpPr/>
            <p:nvPr/>
          </p:nvSpPr>
          <p:spPr>
            <a:xfrm>
              <a:off x="3579441" y="5170724"/>
              <a:ext cx="42600" cy="145800"/>
            </a:xfrm>
            <a:custGeom>
              <a:rect b="b" l="l" r="r" t="t"/>
              <a:pathLst>
                <a:path extrusionOk="0" h="120000" w="120000">
                  <a:moveTo>
                    <a:pt x="0" y="26088"/>
                  </a:moveTo>
                  <a:lnTo>
                    <a:pt x="47144" y="120000"/>
                  </a:lnTo>
                  <a:lnTo>
                    <a:pt x="120000" y="0"/>
                  </a:lnTo>
                  <a:lnTo>
                    <a:pt x="0" y="26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19" name="Google Shape;1419;p148"/>
            <p:cNvSpPr/>
            <p:nvPr/>
          </p:nvSpPr>
          <p:spPr>
            <a:xfrm>
              <a:off x="8689026" y="3612217"/>
              <a:ext cx="285300" cy="194400"/>
            </a:xfrm>
            <a:custGeom>
              <a:rect b="b" l="l" r="r" t="t"/>
              <a:pathLst>
                <a:path extrusionOk="0" h="120000" w="120000">
                  <a:moveTo>
                    <a:pt x="0" y="82622"/>
                  </a:moveTo>
                  <a:lnTo>
                    <a:pt x="6666" y="0"/>
                  </a:lnTo>
                  <a:lnTo>
                    <a:pt x="120000" y="18688"/>
                  </a:lnTo>
                  <a:lnTo>
                    <a:pt x="98888" y="68850"/>
                  </a:lnTo>
                  <a:lnTo>
                    <a:pt x="107777" y="95411"/>
                  </a:lnTo>
                  <a:lnTo>
                    <a:pt x="77222" y="99344"/>
                  </a:lnTo>
                  <a:lnTo>
                    <a:pt x="58888" y="120000"/>
                  </a:lnTo>
                  <a:lnTo>
                    <a:pt x="11666" y="118033"/>
                  </a:lnTo>
                  <a:lnTo>
                    <a:pt x="0" y="82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0" name="Google Shape;1420;p148"/>
            <p:cNvSpPr/>
            <p:nvPr/>
          </p:nvSpPr>
          <p:spPr>
            <a:xfrm>
              <a:off x="11885931" y="4617803"/>
              <a:ext cx="409800" cy="1023900"/>
            </a:xfrm>
            <a:custGeom>
              <a:rect b="b" l="l" r="r" t="t"/>
              <a:pathLst>
                <a:path extrusionOk="0" h="120000" w="120000">
                  <a:moveTo>
                    <a:pt x="0" y="49377"/>
                  </a:moveTo>
                  <a:lnTo>
                    <a:pt x="5366" y="42483"/>
                  </a:lnTo>
                  <a:lnTo>
                    <a:pt x="40255" y="11177"/>
                  </a:lnTo>
                  <a:lnTo>
                    <a:pt x="63644" y="6894"/>
                  </a:lnTo>
                  <a:lnTo>
                    <a:pt x="69394" y="0"/>
                  </a:lnTo>
                  <a:lnTo>
                    <a:pt x="85877" y="3911"/>
                  </a:lnTo>
                  <a:lnTo>
                    <a:pt x="86261" y="10061"/>
                  </a:lnTo>
                  <a:lnTo>
                    <a:pt x="71694" y="29255"/>
                  </a:lnTo>
                  <a:lnTo>
                    <a:pt x="87027" y="27577"/>
                  </a:lnTo>
                  <a:lnTo>
                    <a:pt x="94694" y="40805"/>
                  </a:lnTo>
                  <a:lnTo>
                    <a:pt x="120000" y="44350"/>
                  </a:lnTo>
                  <a:lnTo>
                    <a:pt x="107350" y="50494"/>
                  </a:lnTo>
                  <a:lnTo>
                    <a:pt x="78977" y="58511"/>
                  </a:lnTo>
                  <a:lnTo>
                    <a:pt x="71694" y="66150"/>
                  </a:lnTo>
                  <a:lnTo>
                    <a:pt x="87027" y="80683"/>
                  </a:lnTo>
                  <a:lnTo>
                    <a:pt x="80894" y="89255"/>
                  </a:lnTo>
                  <a:lnTo>
                    <a:pt x="99677" y="108261"/>
                  </a:lnTo>
                  <a:lnTo>
                    <a:pt x="86261" y="120000"/>
                  </a:lnTo>
                  <a:lnTo>
                    <a:pt x="72461" y="79005"/>
                  </a:lnTo>
                  <a:lnTo>
                    <a:pt x="60961" y="72483"/>
                  </a:lnTo>
                  <a:lnTo>
                    <a:pt x="41788" y="83477"/>
                  </a:lnTo>
                  <a:lnTo>
                    <a:pt x="27222" y="81244"/>
                  </a:lnTo>
                  <a:lnTo>
                    <a:pt x="29522" y="66333"/>
                  </a:lnTo>
                  <a:lnTo>
                    <a:pt x="0" y="493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1" name="Google Shape;1421;p148"/>
            <p:cNvSpPr/>
            <p:nvPr/>
          </p:nvSpPr>
          <p:spPr>
            <a:xfrm>
              <a:off x="12353472" y="5389460"/>
              <a:ext cx="230700" cy="234000"/>
            </a:xfrm>
            <a:custGeom>
              <a:rect b="b" l="l" r="r" t="t"/>
              <a:pathLst>
                <a:path extrusionOk="0" h="120000" w="120000">
                  <a:moveTo>
                    <a:pt x="0" y="24161"/>
                  </a:moveTo>
                  <a:lnTo>
                    <a:pt x="8966" y="83761"/>
                  </a:lnTo>
                  <a:lnTo>
                    <a:pt x="24827" y="115166"/>
                  </a:lnTo>
                  <a:lnTo>
                    <a:pt x="48277" y="120000"/>
                  </a:lnTo>
                  <a:lnTo>
                    <a:pt x="120000" y="63622"/>
                  </a:lnTo>
                  <a:lnTo>
                    <a:pt x="117238" y="0"/>
                  </a:lnTo>
                  <a:lnTo>
                    <a:pt x="62761" y="9666"/>
                  </a:lnTo>
                  <a:lnTo>
                    <a:pt x="16550" y="7250"/>
                  </a:lnTo>
                  <a:lnTo>
                    <a:pt x="0" y="24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2" name="Google Shape;1422;p148"/>
            <p:cNvSpPr/>
            <p:nvPr/>
          </p:nvSpPr>
          <p:spPr>
            <a:xfrm>
              <a:off x="1214399" y="1370151"/>
              <a:ext cx="3904200" cy="2403000"/>
            </a:xfrm>
            <a:custGeom>
              <a:rect b="b" l="l" r="r" t="t"/>
              <a:pathLst>
                <a:path extrusionOk="0" h="120000" w="120000">
                  <a:moveTo>
                    <a:pt x="0" y="53288"/>
                  </a:moveTo>
                  <a:lnTo>
                    <a:pt x="0" y="11116"/>
                  </a:lnTo>
                  <a:lnTo>
                    <a:pt x="9555" y="16755"/>
                  </a:lnTo>
                  <a:lnTo>
                    <a:pt x="8988" y="14372"/>
                  </a:lnTo>
                  <a:lnTo>
                    <a:pt x="10005" y="13022"/>
                  </a:lnTo>
                  <a:lnTo>
                    <a:pt x="15833" y="8500"/>
                  </a:lnTo>
                  <a:lnTo>
                    <a:pt x="11338" y="14138"/>
                  </a:lnTo>
                  <a:lnTo>
                    <a:pt x="13933" y="12466"/>
                  </a:lnTo>
                  <a:lnTo>
                    <a:pt x="13933" y="13661"/>
                  </a:lnTo>
                  <a:lnTo>
                    <a:pt x="18833" y="8655"/>
                  </a:lnTo>
                  <a:lnTo>
                    <a:pt x="18183" y="6988"/>
                  </a:lnTo>
                  <a:lnTo>
                    <a:pt x="21344" y="12944"/>
                  </a:lnTo>
                  <a:lnTo>
                    <a:pt x="23366" y="9450"/>
                  </a:lnTo>
                  <a:lnTo>
                    <a:pt x="23166" y="12944"/>
                  </a:lnTo>
                  <a:lnTo>
                    <a:pt x="25755" y="10405"/>
                  </a:lnTo>
                  <a:lnTo>
                    <a:pt x="32883" y="14772"/>
                  </a:lnTo>
                  <a:lnTo>
                    <a:pt x="36127" y="14694"/>
                  </a:lnTo>
                  <a:lnTo>
                    <a:pt x="37950" y="17155"/>
                  </a:lnTo>
                  <a:lnTo>
                    <a:pt x="35761" y="19216"/>
                  </a:lnTo>
                  <a:lnTo>
                    <a:pt x="37055" y="20250"/>
                  </a:lnTo>
                  <a:lnTo>
                    <a:pt x="43455" y="19061"/>
                  </a:lnTo>
                  <a:lnTo>
                    <a:pt x="46288" y="22555"/>
                  </a:lnTo>
                  <a:lnTo>
                    <a:pt x="46655" y="25016"/>
                  </a:lnTo>
                  <a:lnTo>
                    <a:pt x="47383" y="23427"/>
                  </a:lnTo>
                  <a:lnTo>
                    <a:pt x="46288" y="20250"/>
                  </a:lnTo>
                  <a:lnTo>
                    <a:pt x="49288" y="16283"/>
                  </a:lnTo>
                  <a:lnTo>
                    <a:pt x="46372" y="18744"/>
                  </a:lnTo>
                  <a:lnTo>
                    <a:pt x="45316" y="17633"/>
                  </a:lnTo>
                  <a:lnTo>
                    <a:pt x="48922" y="14533"/>
                  </a:lnTo>
                  <a:lnTo>
                    <a:pt x="50905" y="18900"/>
                  </a:lnTo>
                  <a:lnTo>
                    <a:pt x="53011" y="18744"/>
                  </a:lnTo>
                  <a:lnTo>
                    <a:pt x="54350" y="20650"/>
                  </a:lnTo>
                  <a:lnTo>
                    <a:pt x="59938" y="20250"/>
                  </a:lnTo>
                  <a:lnTo>
                    <a:pt x="59777" y="18900"/>
                  </a:lnTo>
                  <a:lnTo>
                    <a:pt x="61316" y="21283"/>
                  </a:lnTo>
                  <a:lnTo>
                    <a:pt x="61561" y="19216"/>
                  </a:lnTo>
                  <a:lnTo>
                    <a:pt x="60383" y="19933"/>
                  </a:lnTo>
                  <a:lnTo>
                    <a:pt x="59455" y="17472"/>
                  </a:lnTo>
                  <a:lnTo>
                    <a:pt x="61516" y="17155"/>
                  </a:lnTo>
                  <a:lnTo>
                    <a:pt x="62327" y="19061"/>
                  </a:lnTo>
                  <a:lnTo>
                    <a:pt x="63138" y="18505"/>
                  </a:lnTo>
                  <a:lnTo>
                    <a:pt x="62816" y="21522"/>
                  </a:lnTo>
                  <a:lnTo>
                    <a:pt x="64272" y="23033"/>
                  </a:lnTo>
                  <a:lnTo>
                    <a:pt x="63905" y="18900"/>
                  </a:lnTo>
                  <a:lnTo>
                    <a:pt x="66700" y="16438"/>
                  </a:lnTo>
                  <a:lnTo>
                    <a:pt x="65972" y="14372"/>
                  </a:lnTo>
                  <a:lnTo>
                    <a:pt x="65161" y="15883"/>
                  </a:lnTo>
                  <a:lnTo>
                    <a:pt x="66583" y="12227"/>
                  </a:lnTo>
                  <a:lnTo>
                    <a:pt x="62488" y="9611"/>
                  </a:lnTo>
                  <a:lnTo>
                    <a:pt x="62894" y="3494"/>
                  </a:lnTo>
                  <a:lnTo>
                    <a:pt x="63905" y="3655"/>
                  </a:lnTo>
                  <a:lnTo>
                    <a:pt x="64394" y="0"/>
                  </a:lnTo>
                  <a:lnTo>
                    <a:pt x="67472" y="3494"/>
                  </a:lnTo>
                  <a:lnTo>
                    <a:pt x="67511" y="5716"/>
                  </a:lnTo>
                  <a:lnTo>
                    <a:pt x="69577" y="8972"/>
                  </a:lnTo>
                  <a:lnTo>
                    <a:pt x="68322" y="8894"/>
                  </a:lnTo>
                  <a:lnTo>
                    <a:pt x="68850" y="10005"/>
                  </a:lnTo>
                  <a:lnTo>
                    <a:pt x="68038" y="11355"/>
                  </a:lnTo>
                  <a:lnTo>
                    <a:pt x="70550" y="12227"/>
                  </a:lnTo>
                  <a:lnTo>
                    <a:pt x="69783" y="12944"/>
                  </a:lnTo>
                  <a:lnTo>
                    <a:pt x="71238" y="18188"/>
                  </a:lnTo>
                  <a:lnTo>
                    <a:pt x="72494" y="13500"/>
                  </a:lnTo>
                  <a:lnTo>
                    <a:pt x="74277" y="15405"/>
                  </a:lnTo>
                  <a:lnTo>
                    <a:pt x="74761" y="18344"/>
                  </a:lnTo>
                  <a:lnTo>
                    <a:pt x="73911" y="19216"/>
                  </a:lnTo>
                  <a:lnTo>
                    <a:pt x="75533" y="23033"/>
                  </a:lnTo>
                  <a:lnTo>
                    <a:pt x="76544" y="22155"/>
                  </a:lnTo>
                  <a:lnTo>
                    <a:pt x="77761" y="16361"/>
                  </a:lnTo>
                  <a:lnTo>
                    <a:pt x="79216" y="15722"/>
                  </a:lnTo>
                  <a:lnTo>
                    <a:pt x="78122" y="10800"/>
                  </a:lnTo>
                  <a:lnTo>
                    <a:pt x="82133" y="11200"/>
                  </a:lnTo>
                  <a:lnTo>
                    <a:pt x="83794" y="14138"/>
                  </a:lnTo>
                  <a:lnTo>
                    <a:pt x="83144" y="15566"/>
                  </a:lnTo>
                  <a:lnTo>
                    <a:pt x="83916" y="16361"/>
                  </a:lnTo>
                  <a:lnTo>
                    <a:pt x="82172" y="17233"/>
                  </a:lnTo>
                  <a:lnTo>
                    <a:pt x="83755" y="23666"/>
                  </a:lnTo>
                  <a:lnTo>
                    <a:pt x="81122" y="27000"/>
                  </a:lnTo>
                  <a:lnTo>
                    <a:pt x="80188" y="25494"/>
                  </a:lnTo>
                  <a:lnTo>
                    <a:pt x="80633" y="27716"/>
                  </a:lnTo>
                  <a:lnTo>
                    <a:pt x="76583" y="26127"/>
                  </a:lnTo>
                  <a:lnTo>
                    <a:pt x="77355" y="28272"/>
                  </a:lnTo>
                  <a:lnTo>
                    <a:pt x="75733" y="31372"/>
                  </a:lnTo>
                  <a:lnTo>
                    <a:pt x="71605" y="28988"/>
                  </a:lnTo>
                  <a:lnTo>
                    <a:pt x="73144" y="31605"/>
                  </a:lnTo>
                  <a:lnTo>
                    <a:pt x="76100" y="32166"/>
                  </a:lnTo>
                  <a:lnTo>
                    <a:pt x="74033" y="37327"/>
                  </a:lnTo>
                  <a:lnTo>
                    <a:pt x="71888" y="37011"/>
                  </a:lnTo>
                  <a:lnTo>
                    <a:pt x="70833" y="39866"/>
                  </a:lnTo>
                  <a:lnTo>
                    <a:pt x="66944" y="37405"/>
                  </a:lnTo>
                  <a:lnTo>
                    <a:pt x="70550" y="39866"/>
                  </a:lnTo>
                  <a:lnTo>
                    <a:pt x="70916" y="42011"/>
                  </a:lnTo>
                  <a:lnTo>
                    <a:pt x="68322" y="42966"/>
                  </a:lnTo>
                  <a:lnTo>
                    <a:pt x="68850" y="43438"/>
                  </a:lnTo>
                  <a:lnTo>
                    <a:pt x="68122" y="43600"/>
                  </a:lnTo>
                  <a:lnTo>
                    <a:pt x="68122" y="45744"/>
                  </a:lnTo>
                  <a:lnTo>
                    <a:pt x="65244" y="48683"/>
                  </a:lnTo>
                  <a:lnTo>
                    <a:pt x="64638" y="58294"/>
                  </a:lnTo>
                  <a:lnTo>
                    <a:pt x="65733" y="60516"/>
                  </a:lnTo>
                  <a:lnTo>
                    <a:pt x="67272" y="59244"/>
                  </a:lnTo>
                  <a:lnTo>
                    <a:pt x="67955" y="66633"/>
                  </a:lnTo>
                  <a:lnTo>
                    <a:pt x="70183" y="65200"/>
                  </a:lnTo>
                  <a:lnTo>
                    <a:pt x="72816" y="67266"/>
                  </a:lnTo>
                  <a:lnTo>
                    <a:pt x="78166" y="72588"/>
                  </a:lnTo>
                  <a:lnTo>
                    <a:pt x="77761" y="74733"/>
                  </a:lnTo>
                  <a:lnTo>
                    <a:pt x="78366" y="73066"/>
                  </a:lnTo>
                  <a:lnTo>
                    <a:pt x="82416" y="73538"/>
                  </a:lnTo>
                  <a:lnTo>
                    <a:pt x="82416" y="81638"/>
                  </a:lnTo>
                  <a:lnTo>
                    <a:pt x="83672" y="84338"/>
                  </a:lnTo>
                  <a:lnTo>
                    <a:pt x="82783" y="84900"/>
                  </a:lnTo>
                  <a:lnTo>
                    <a:pt x="84805" y="86405"/>
                  </a:lnTo>
                  <a:lnTo>
                    <a:pt x="84200" y="88866"/>
                  </a:lnTo>
                  <a:lnTo>
                    <a:pt x="86144" y="88788"/>
                  </a:lnTo>
                  <a:lnTo>
                    <a:pt x="88772" y="84422"/>
                  </a:lnTo>
                  <a:lnTo>
                    <a:pt x="87638" y="83466"/>
                  </a:lnTo>
                  <a:lnTo>
                    <a:pt x="86144" y="75766"/>
                  </a:lnTo>
                  <a:lnTo>
                    <a:pt x="91122" y="69094"/>
                  </a:lnTo>
                  <a:lnTo>
                    <a:pt x="90394" y="69094"/>
                  </a:lnTo>
                  <a:lnTo>
                    <a:pt x="89300" y="61233"/>
                  </a:lnTo>
                  <a:lnTo>
                    <a:pt x="87516" y="59244"/>
                  </a:lnTo>
                  <a:lnTo>
                    <a:pt x="89866" y="55988"/>
                  </a:lnTo>
                  <a:lnTo>
                    <a:pt x="89016" y="54244"/>
                  </a:lnTo>
                  <a:lnTo>
                    <a:pt x="89422" y="51383"/>
                  </a:lnTo>
                  <a:lnTo>
                    <a:pt x="88372" y="50905"/>
                  </a:lnTo>
                  <a:lnTo>
                    <a:pt x="89422" y="47966"/>
                  </a:lnTo>
                  <a:lnTo>
                    <a:pt x="88250" y="46138"/>
                  </a:lnTo>
                  <a:lnTo>
                    <a:pt x="88894" y="43761"/>
                  </a:lnTo>
                  <a:lnTo>
                    <a:pt x="92705" y="45350"/>
                  </a:lnTo>
                  <a:lnTo>
                    <a:pt x="94405" y="44000"/>
                  </a:lnTo>
                  <a:lnTo>
                    <a:pt x="97644" y="47966"/>
                  </a:lnTo>
                  <a:lnTo>
                    <a:pt x="97644" y="49716"/>
                  </a:lnTo>
                  <a:lnTo>
                    <a:pt x="100400" y="50033"/>
                  </a:lnTo>
                  <a:lnTo>
                    <a:pt x="100638" y="54005"/>
                  </a:lnTo>
                  <a:lnTo>
                    <a:pt x="98172" y="54161"/>
                  </a:lnTo>
                  <a:lnTo>
                    <a:pt x="100316" y="54800"/>
                  </a:lnTo>
                  <a:lnTo>
                    <a:pt x="101005" y="57261"/>
                  </a:lnTo>
                  <a:lnTo>
                    <a:pt x="98700" y="60594"/>
                  </a:lnTo>
                  <a:lnTo>
                    <a:pt x="102016" y="58850"/>
                  </a:lnTo>
                  <a:lnTo>
                    <a:pt x="102177" y="61866"/>
                  </a:lnTo>
                  <a:lnTo>
                    <a:pt x="100761" y="63138"/>
                  </a:lnTo>
                  <a:lnTo>
                    <a:pt x="102788" y="60038"/>
                  </a:lnTo>
                  <a:lnTo>
                    <a:pt x="103033" y="62027"/>
                  </a:lnTo>
                  <a:lnTo>
                    <a:pt x="104894" y="59005"/>
                  </a:lnTo>
                  <a:lnTo>
                    <a:pt x="105255" y="60594"/>
                  </a:lnTo>
                  <a:lnTo>
                    <a:pt x="106594" y="56466"/>
                  </a:lnTo>
                  <a:lnTo>
                    <a:pt x="106150" y="55594"/>
                  </a:lnTo>
                  <a:lnTo>
                    <a:pt x="107650" y="53288"/>
                  </a:lnTo>
                  <a:lnTo>
                    <a:pt x="109305" y="57655"/>
                  </a:lnTo>
                  <a:lnTo>
                    <a:pt x="107888" y="58688"/>
                  </a:lnTo>
                  <a:lnTo>
                    <a:pt x="109427" y="58133"/>
                  </a:lnTo>
                  <a:lnTo>
                    <a:pt x="109994" y="59961"/>
                  </a:lnTo>
                  <a:lnTo>
                    <a:pt x="108983" y="60516"/>
                  </a:lnTo>
                  <a:lnTo>
                    <a:pt x="110361" y="60833"/>
                  </a:lnTo>
                  <a:lnTo>
                    <a:pt x="109427" y="62183"/>
                  </a:lnTo>
                  <a:lnTo>
                    <a:pt x="110400" y="61866"/>
                  </a:lnTo>
                  <a:lnTo>
                    <a:pt x="111133" y="63850"/>
                  </a:lnTo>
                  <a:lnTo>
                    <a:pt x="110644" y="64727"/>
                  </a:lnTo>
                  <a:lnTo>
                    <a:pt x="112022" y="66233"/>
                  </a:lnTo>
                  <a:lnTo>
                    <a:pt x="109877" y="67900"/>
                  </a:lnTo>
                  <a:lnTo>
                    <a:pt x="111455" y="67900"/>
                  </a:lnTo>
                  <a:lnTo>
                    <a:pt x="111088" y="69488"/>
                  </a:lnTo>
                  <a:lnTo>
                    <a:pt x="113477" y="70922"/>
                  </a:lnTo>
                  <a:lnTo>
                    <a:pt x="114372" y="74650"/>
                  </a:lnTo>
                  <a:lnTo>
                    <a:pt x="115222" y="73222"/>
                  </a:lnTo>
                  <a:lnTo>
                    <a:pt x="117572" y="75683"/>
                  </a:lnTo>
                  <a:lnTo>
                    <a:pt x="112427" y="78861"/>
                  </a:lnTo>
                  <a:lnTo>
                    <a:pt x="113477" y="80527"/>
                  </a:lnTo>
                  <a:lnTo>
                    <a:pt x="117855" y="77033"/>
                  </a:lnTo>
                  <a:lnTo>
                    <a:pt x="117855" y="80055"/>
                  </a:lnTo>
                  <a:lnTo>
                    <a:pt x="119838" y="79494"/>
                  </a:lnTo>
                  <a:lnTo>
                    <a:pt x="120000" y="80927"/>
                  </a:lnTo>
                  <a:lnTo>
                    <a:pt x="119111" y="80927"/>
                  </a:lnTo>
                  <a:lnTo>
                    <a:pt x="120000" y="84500"/>
                  </a:lnTo>
                  <a:lnTo>
                    <a:pt x="113966" y="91650"/>
                  </a:lnTo>
                  <a:lnTo>
                    <a:pt x="105138" y="91650"/>
                  </a:lnTo>
                  <a:lnTo>
                    <a:pt x="101450" y="96494"/>
                  </a:lnTo>
                  <a:lnTo>
                    <a:pt x="98411" y="103638"/>
                  </a:lnTo>
                  <a:lnTo>
                    <a:pt x="101450" y="98238"/>
                  </a:lnTo>
                  <a:lnTo>
                    <a:pt x="106188" y="94983"/>
                  </a:lnTo>
                  <a:lnTo>
                    <a:pt x="107888" y="97522"/>
                  </a:lnTo>
                  <a:lnTo>
                    <a:pt x="104811" y="99350"/>
                  </a:lnTo>
                  <a:lnTo>
                    <a:pt x="107244" y="100461"/>
                  </a:lnTo>
                  <a:lnTo>
                    <a:pt x="106594" y="102605"/>
                  </a:lnTo>
                  <a:lnTo>
                    <a:pt x="108455" y="106577"/>
                  </a:lnTo>
                  <a:lnTo>
                    <a:pt x="112144" y="108005"/>
                  </a:lnTo>
                  <a:lnTo>
                    <a:pt x="113116" y="103083"/>
                  </a:lnTo>
                  <a:lnTo>
                    <a:pt x="113116" y="106100"/>
                  </a:lnTo>
                  <a:lnTo>
                    <a:pt x="114127" y="105783"/>
                  </a:lnTo>
                  <a:lnTo>
                    <a:pt x="112383" y="108961"/>
                  </a:lnTo>
                  <a:lnTo>
                    <a:pt x="108011" y="111105"/>
                  </a:lnTo>
                  <a:lnTo>
                    <a:pt x="106511" y="114838"/>
                  </a:lnTo>
                  <a:lnTo>
                    <a:pt x="105255" y="111500"/>
                  </a:lnTo>
                  <a:lnTo>
                    <a:pt x="109350" y="108644"/>
                  </a:lnTo>
                  <a:lnTo>
                    <a:pt x="107244" y="108722"/>
                  </a:lnTo>
                  <a:lnTo>
                    <a:pt x="107650" y="106577"/>
                  </a:lnTo>
                  <a:lnTo>
                    <a:pt x="104083" y="109122"/>
                  </a:lnTo>
                  <a:lnTo>
                    <a:pt x="103033" y="107450"/>
                  </a:lnTo>
                  <a:lnTo>
                    <a:pt x="103033" y="103083"/>
                  </a:lnTo>
                  <a:lnTo>
                    <a:pt x="100683" y="101655"/>
                  </a:lnTo>
                  <a:lnTo>
                    <a:pt x="98983" y="108800"/>
                  </a:lnTo>
                  <a:lnTo>
                    <a:pt x="91772" y="111500"/>
                  </a:lnTo>
                  <a:lnTo>
                    <a:pt x="86872" y="114361"/>
                  </a:lnTo>
                  <a:lnTo>
                    <a:pt x="86022" y="115711"/>
                  </a:lnTo>
                  <a:lnTo>
                    <a:pt x="87194" y="116027"/>
                  </a:lnTo>
                  <a:lnTo>
                    <a:pt x="87438" y="117061"/>
                  </a:lnTo>
                  <a:lnTo>
                    <a:pt x="81444" y="120000"/>
                  </a:lnTo>
                  <a:lnTo>
                    <a:pt x="81766" y="118650"/>
                  </a:lnTo>
                  <a:lnTo>
                    <a:pt x="82172" y="117777"/>
                  </a:lnTo>
                  <a:lnTo>
                    <a:pt x="82377" y="116344"/>
                  </a:lnTo>
                  <a:lnTo>
                    <a:pt x="83266" y="115316"/>
                  </a:lnTo>
                  <a:lnTo>
                    <a:pt x="83472" y="108961"/>
                  </a:lnTo>
                  <a:lnTo>
                    <a:pt x="84483" y="111105"/>
                  </a:lnTo>
                  <a:lnTo>
                    <a:pt x="86222" y="110388"/>
                  </a:lnTo>
                  <a:lnTo>
                    <a:pt x="84683" y="106577"/>
                  </a:lnTo>
                  <a:lnTo>
                    <a:pt x="79538" y="104750"/>
                  </a:lnTo>
                  <a:lnTo>
                    <a:pt x="79338" y="104750"/>
                  </a:lnTo>
                  <a:lnTo>
                    <a:pt x="78811" y="99666"/>
                  </a:lnTo>
                  <a:lnTo>
                    <a:pt x="77761" y="99988"/>
                  </a:lnTo>
                  <a:lnTo>
                    <a:pt x="76866" y="97050"/>
                  </a:lnTo>
                  <a:lnTo>
                    <a:pt x="75733" y="96888"/>
                  </a:lnTo>
                  <a:lnTo>
                    <a:pt x="75733" y="98638"/>
                  </a:lnTo>
                  <a:lnTo>
                    <a:pt x="74400" y="96016"/>
                  </a:lnTo>
                  <a:lnTo>
                    <a:pt x="71966" y="99666"/>
                  </a:lnTo>
                  <a:lnTo>
                    <a:pt x="65327" y="97050"/>
                  </a:lnTo>
                  <a:lnTo>
                    <a:pt x="64477" y="94505"/>
                  </a:lnTo>
                  <a:lnTo>
                    <a:pt x="64394" y="96172"/>
                  </a:lnTo>
                  <a:lnTo>
                    <a:pt x="25716" y="96172"/>
                  </a:lnTo>
                  <a:lnTo>
                    <a:pt x="25111" y="93472"/>
                  </a:lnTo>
                  <a:lnTo>
                    <a:pt x="23044" y="92600"/>
                  </a:lnTo>
                  <a:lnTo>
                    <a:pt x="23127" y="90855"/>
                  </a:lnTo>
                  <a:lnTo>
                    <a:pt x="18833" y="88394"/>
                  </a:lnTo>
                  <a:lnTo>
                    <a:pt x="19316" y="87122"/>
                  </a:lnTo>
                  <a:lnTo>
                    <a:pt x="18305" y="83783"/>
                  </a:lnTo>
                  <a:lnTo>
                    <a:pt x="17255" y="83466"/>
                  </a:lnTo>
                  <a:lnTo>
                    <a:pt x="14861" y="76238"/>
                  </a:lnTo>
                  <a:lnTo>
                    <a:pt x="15266" y="74016"/>
                  </a:lnTo>
                  <a:lnTo>
                    <a:pt x="15388" y="70044"/>
                  </a:lnTo>
                  <a:lnTo>
                    <a:pt x="12716" y="67900"/>
                  </a:lnTo>
                  <a:lnTo>
                    <a:pt x="7733" y="55194"/>
                  </a:lnTo>
                  <a:lnTo>
                    <a:pt x="4900" y="58766"/>
                  </a:lnTo>
                  <a:lnTo>
                    <a:pt x="4172" y="57100"/>
                  </a:lnTo>
                  <a:lnTo>
                    <a:pt x="3966" y="56783"/>
                  </a:lnTo>
                  <a:lnTo>
                    <a:pt x="2550" y="53288"/>
                  </a:lnTo>
                  <a:lnTo>
                    <a:pt x="0" y="53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3" name="Google Shape;1423;p148"/>
            <p:cNvSpPr/>
            <p:nvPr/>
          </p:nvSpPr>
          <p:spPr>
            <a:xfrm>
              <a:off x="1797310" y="3156510"/>
              <a:ext cx="227700" cy="154800"/>
            </a:xfrm>
            <a:custGeom>
              <a:rect b="b" l="l" r="r" t="t"/>
              <a:pathLst>
                <a:path extrusionOk="0" h="120000" w="120000">
                  <a:moveTo>
                    <a:pt x="0" y="0"/>
                  </a:moveTo>
                  <a:lnTo>
                    <a:pt x="65516" y="23761"/>
                  </a:lnTo>
                  <a:lnTo>
                    <a:pt x="120000" y="120000"/>
                  </a:lnTo>
                  <a:lnTo>
                    <a:pt x="88277" y="100988"/>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4" name="Google Shape;1424;p148"/>
            <p:cNvSpPr/>
            <p:nvPr/>
          </p:nvSpPr>
          <p:spPr>
            <a:xfrm>
              <a:off x="1909643" y="1090653"/>
              <a:ext cx="473700" cy="361500"/>
            </a:xfrm>
            <a:custGeom>
              <a:rect b="b" l="l" r="r" t="t"/>
              <a:pathLst>
                <a:path extrusionOk="0" h="120000" w="120000">
                  <a:moveTo>
                    <a:pt x="0" y="90666"/>
                  </a:moveTo>
                  <a:lnTo>
                    <a:pt x="4972" y="75200"/>
                  </a:lnTo>
                  <a:lnTo>
                    <a:pt x="22211" y="25066"/>
                  </a:lnTo>
                  <a:lnTo>
                    <a:pt x="13922" y="4800"/>
                  </a:lnTo>
                  <a:lnTo>
                    <a:pt x="51383" y="0"/>
                  </a:lnTo>
                  <a:lnTo>
                    <a:pt x="76905" y="19733"/>
                  </a:lnTo>
                  <a:lnTo>
                    <a:pt x="93811" y="8000"/>
                  </a:lnTo>
                  <a:lnTo>
                    <a:pt x="120000" y="36800"/>
                  </a:lnTo>
                  <a:lnTo>
                    <a:pt x="64638" y="80533"/>
                  </a:lnTo>
                  <a:lnTo>
                    <a:pt x="60000" y="107200"/>
                  </a:lnTo>
                  <a:lnTo>
                    <a:pt x="32816" y="120000"/>
                  </a:lnTo>
                  <a:lnTo>
                    <a:pt x="20550" y="98666"/>
                  </a:lnTo>
                  <a:lnTo>
                    <a:pt x="0" y="90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5" name="Google Shape;1425;p148"/>
            <p:cNvSpPr/>
            <p:nvPr/>
          </p:nvSpPr>
          <p:spPr>
            <a:xfrm>
              <a:off x="2043224" y="765583"/>
              <a:ext cx="333900" cy="194400"/>
            </a:xfrm>
            <a:custGeom>
              <a:rect b="b" l="l" r="r" t="t"/>
              <a:pathLst>
                <a:path extrusionOk="0" h="120000" w="120000">
                  <a:moveTo>
                    <a:pt x="0" y="90711"/>
                  </a:moveTo>
                  <a:lnTo>
                    <a:pt x="27400" y="108661"/>
                  </a:lnTo>
                  <a:lnTo>
                    <a:pt x="34488" y="89761"/>
                  </a:lnTo>
                  <a:lnTo>
                    <a:pt x="40155" y="120000"/>
                  </a:lnTo>
                  <a:lnTo>
                    <a:pt x="52911" y="106772"/>
                  </a:lnTo>
                  <a:lnTo>
                    <a:pt x="51022" y="79372"/>
                  </a:lnTo>
                  <a:lnTo>
                    <a:pt x="63777" y="95433"/>
                  </a:lnTo>
                  <a:lnTo>
                    <a:pt x="71338" y="51966"/>
                  </a:lnTo>
                  <a:lnTo>
                    <a:pt x="82205" y="49133"/>
                  </a:lnTo>
                  <a:lnTo>
                    <a:pt x="86455" y="88816"/>
                  </a:lnTo>
                  <a:lnTo>
                    <a:pt x="111966" y="58583"/>
                  </a:lnTo>
                  <a:lnTo>
                    <a:pt x="103938" y="24566"/>
                  </a:lnTo>
                  <a:lnTo>
                    <a:pt x="120000" y="17005"/>
                  </a:lnTo>
                  <a:lnTo>
                    <a:pt x="102994" y="0"/>
                  </a:lnTo>
                  <a:lnTo>
                    <a:pt x="59527" y="17005"/>
                  </a:lnTo>
                  <a:lnTo>
                    <a:pt x="0" y="907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6" name="Google Shape;1426;p148"/>
            <p:cNvSpPr/>
            <p:nvPr/>
          </p:nvSpPr>
          <p:spPr>
            <a:xfrm>
              <a:off x="2219315" y="1224328"/>
              <a:ext cx="825900" cy="486000"/>
            </a:xfrm>
            <a:custGeom>
              <a:rect b="b" l="l" r="r" t="t"/>
              <a:pathLst>
                <a:path extrusionOk="0" h="120000" w="120000">
                  <a:moveTo>
                    <a:pt x="0" y="38694"/>
                  </a:moveTo>
                  <a:lnTo>
                    <a:pt x="6122" y="28927"/>
                  </a:lnTo>
                  <a:lnTo>
                    <a:pt x="3061" y="23844"/>
                  </a:lnTo>
                  <a:lnTo>
                    <a:pt x="17416" y="6644"/>
                  </a:lnTo>
                  <a:lnTo>
                    <a:pt x="29088" y="0"/>
                  </a:lnTo>
                  <a:lnTo>
                    <a:pt x="32916" y="12116"/>
                  </a:lnTo>
                  <a:lnTo>
                    <a:pt x="28900" y="19544"/>
                  </a:lnTo>
                  <a:lnTo>
                    <a:pt x="39427" y="9383"/>
                  </a:lnTo>
                  <a:lnTo>
                    <a:pt x="51100" y="17588"/>
                  </a:lnTo>
                  <a:lnTo>
                    <a:pt x="46888" y="26577"/>
                  </a:lnTo>
                  <a:lnTo>
                    <a:pt x="60477" y="20327"/>
                  </a:lnTo>
                  <a:lnTo>
                    <a:pt x="56650" y="10555"/>
                  </a:lnTo>
                  <a:lnTo>
                    <a:pt x="62011" y="11727"/>
                  </a:lnTo>
                  <a:lnTo>
                    <a:pt x="72916" y="43777"/>
                  </a:lnTo>
                  <a:lnTo>
                    <a:pt x="76555" y="36350"/>
                  </a:lnTo>
                  <a:lnTo>
                    <a:pt x="72155" y="783"/>
                  </a:lnTo>
                  <a:lnTo>
                    <a:pt x="80955" y="1955"/>
                  </a:lnTo>
                  <a:lnTo>
                    <a:pt x="90716" y="13683"/>
                  </a:lnTo>
                  <a:lnTo>
                    <a:pt x="96077" y="58238"/>
                  </a:lnTo>
                  <a:lnTo>
                    <a:pt x="120000" y="79350"/>
                  </a:lnTo>
                  <a:lnTo>
                    <a:pt x="119616" y="90683"/>
                  </a:lnTo>
                  <a:lnTo>
                    <a:pt x="113111" y="85994"/>
                  </a:lnTo>
                  <a:lnTo>
                    <a:pt x="105838" y="93422"/>
                  </a:lnTo>
                  <a:lnTo>
                    <a:pt x="115983" y="103194"/>
                  </a:lnTo>
                  <a:lnTo>
                    <a:pt x="106794" y="112966"/>
                  </a:lnTo>
                  <a:lnTo>
                    <a:pt x="91294" y="108272"/>
                  </a:lnTo>
                  <a:lnTo>
                    <a:pt x="82488" y="95766"/>
                  </a:lnTo>
                  <a:lnTo>
                    <a:pt x="62777" y="116088"/>
                  </a:lnTo>
                  <a:lnTo>
                    <a:pt x="37894" y="120000"/>
                  </a:lnTo>
                  <a:lnTo>
                    <a:pt x="33111" y="101238"/>
                  </a:lnTo>
                  <a:lnTo>
                    <a:pt x="19522" y="99672"/>
                  </a:lnTo>
                  <a:lnTo>
                    <a:pt x="10911" y="83650"/>
                  </a:lnTo>
                  <a:lnTo>
                    <a:pt x="45550" y="73483"/>
                  </a:lnTo>
                  <a:lnTo>
                    <a:pt x="9377" y="68794"/>
                  </a:lnTo>
                  <a:lnTo>
                    <a:pt x="4783" y="58633"/>
                  </a:lnTo>
                  <a:lnTo>
                    <a:pt x="23155" y="47294"/>
                  </a:lnTo>
                  <a:lnTo>
                    <a:pt x="6122" y="49250"/>
                  </a:lnTo>
                  <a:lnTo>
                    <a:pt x="7466" y="43777"/>
                  </a:lnTo>
                  <a:lnTo>
                    <a:pt x="0" y="38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7" name="Google Shape;1427;p148"/>
            <p:cNvSpPr/>
            <p:nvPr/>
          </p:nvSpPr>
          <p:spPr>
            <a:xfrm>
              <a:off x="2280032" y="832421"/>
              <a:ext cx="558600" cy="270300"/>
            </a:xfrm>
            <a:custGeom>
              <a:rect b="b" l="l" r="r" t="t"/>
              <a:pathLst>
                <a:path extrusionOk="0" h="120000" w="120000">
                  <a:moveTo>
                    <a:pt x="0" y="79766"/>
                  </a:moveTo>
                  <a:lnTo>
                    <a:pt x="4244" y="69883"/>
                  </a:lnTo>
                  <a:lnTo>
                    <a:pt x="25188" y="58588"/>
                  </a:lnTo>
                  <a:lnTo>
                    <a:pt x="4244" y="60705"/>
                  </a:lnTo>
                  <a:lnTo>
                    <a:pt x="28300" y="48705"/>
                  </a:lnTo>
                  <a:lnTo>
                    <a:pt x="8772" y="48705"/>
                  </a:lnTo>
                  <a:lnTo>
                    <a:pt x="10472" y="35294"/>
                  </a:lnTo>
                  <a:lnTo>
                    <a:pt x="28866" y="34588"/>
                  </a:lnTo>
                  <a:lnTo>
                    <a:pt x="16133" y="31766"/>
                  </a:lnTo>
                  <a:lnTo>
                    <a:pt x="26322" y="19766"/>
                  </a:lnTo>
                  <a:lnTo>
                    <a:pt x="50377" y="34588"/>
                  </a:lnTo>
                  <a:lnTo>
                    <a:pt x="62544" y="64938"/>
                  </a:lnTo>
                  <a:lnTo>
                    <a:pt x="85472" y="66355"/>
                  </a:lnTo>
                  <a:lnTo>
                    <a:pt x="76416" y="48705"/>
                  </a:lnTo>
                  <a:lnTo>
                    <a:pt x="81511" y="36705"/>
                  </a:lnTo>
                  <a:lnTo>
                    <a:pt x="71605" y="22588"/>
                  </a:lnTo>
                  <a:lnTo>
                    <a:pt x="87455" y="0"/>
                  </a:lnTo>
                  <a:lnTo>
                    <a:pt x="94244" y="26822"/>
                  </a:lnTo>
                  <a:lnTo>
                    <a:pt x="89433" y="38822"/>
                  </a:lnTo>
                  <a:lnTo>
                    <a:pt x="98205" y="42355"/>
                  </a:lnTo>
                  <a:lnTo>
                    <a:pt x="95094" y="56472"/>
                  </a:lnTo>
                  <a:lnTo>
                    <a:pt x="106416" y="60000"/>
                  </a:lnTo>
                  <a:lnTo>
                    <a:pt x="112361" y="41644"/>
                  </a:lnTo>
                  <a:lnTo>
                    <a:pt x="120000" y="63527"/>
                  </a:lnTo>
                  <a:lnTo>
                    <a:pt x="114055" y="89644"/>
                  </a:lnTo>
                  <a:lnTo>
                    <a:pt x="88016" y="88233"/>
                  </a:lnTo>
                  <a:lnTo>
                    <a:pt x="48677" y="120000"/>
                  </a:lnTo>
                  <a:lnTo>
                    <a:pt x="32544" y="103766"/>
                  </a:lnTo>
                  <a:lnTo>
                    <a:pt x="65944" y="76938"/>
                  </a:lnTo>
                  <a:lnTo>
                    <a:pt x="37361" y="93177"/>
                  </a:lnTo>
                  <a:lnTo>
                    <a:pt x="42172" y="71294"/>
                  </a:lnTo>
                  <a:lnTo>
                    <a:pt x="27455" y="94588"/>
                  </a:lnTo>
                  <a:lnTo>
                    <a:pt x="10472" y="88233"/>
                  </a:lnTo>
                  <a:lnTo>
                    <a:pt x="0" y="79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8" name="Google Shape;1428;p148"/>
            <p:cNvSpPr/>
            <p:nvPr/>
          </p:nvSpPr>
          <p:spPr>
            <a:xfrm>
              <a:off x="2838656" y="549885"/>
              <a:ext cx="288300" cy="176100"/>
            </a:xfrm>
            <a:custGeom>
              <a:rect b="b" l="l" r="r" t="t"/>
              <a:pathLst>
                <a:path extrusionOk="0" h="120000" w="120000">
                  <a:moveTo>
                    <a:pt x="0" y="0"/>
                  </a:moveTo>
                  <a:lnTo>
                    <a:pt x="9816" y="43016"/>
                  </a:lnTo>
                  <a:lnTo>
                    <a:pt x="39272" y="43016"/>
                  </a:lnTo>
                  <a:lnTo>
                    <a:pt x="30000" y="52077"/>
                  </a:lnTo>
                  <a:lnTo>
                    <a:pt x="36544" y="66794"/>
                  </a:lnTo>
                  <a:lnTo>
                    <a:pt x="11455" y="73583"/>
                  </a:lnTo>
                  <a:lnTo>
                    <a:pt x="53455" y="89433"/>
                  </a:lnTo>
                  <a:lnTo>
                    <a:pt x="120000" y="120000"/>
                  </a:lnTo>
                  <a:lnTo>
                    <a:pt x="110183" y="50944"/>
                  </a:lnTo>
                  <a:lnTo>
                    <a:pt x="61638" y="9055"/>
                  </a:lnTo>
                  <a:lnTo>
                    <a:pt x="45816" y="27172"/>
                  </a:lnTo>
                  <a:lnTo>
                    <a:pt x="41455"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29" name="Google Shape;1429;p148"/>
            <p:cNvSpPr/>
            <p:nvPr/>
          </p:nvSpPr>
          <p:spPr>
            <a:xfrm>
              <a:off x="2975278" y="877991"/>
              <a:ext cx="227700" cy="161100"/>
            </a:xfrm>
            <a:custGeom>
              <a:rect b="b" l="l" r="r" t="t"/>
              <a:pathLst>
                <a:path extrusionOk="0" h="120000" w="120000">
                  <a:moveTo>
                    <a:pt x="0" y="77383"/>
                  </a:moveTo>
                  <a:lnTo>
                    <a:pt x="13561" y="49344"/>
                  </a:lnTo>
                  <a:lnTo>
                    <a:pt x="36611" y="54955"/>
                  </a:lnTo>
                  <a:lnTo>
                    <a:pt x="7455" y="25794"/>
                  </a:lnTo>
                  <a:lnTo>
                    <a:pt x="14238" y="7850"/>
                  </a:lnTo>
                  <a:lnTo>
                    <a:pt x="62372" y="45983"/>
                  </a:lnTo>
                  <a:lnTo>
                    <a:pt x="35255" y="5605"/>
                  </a:lnTo>
                  <a:lnTo>
                    <a:pt x="107116" y="0"/>
                  </a:lnTo>
                  <a:lnTo>
                    <a:pt x="120000" y="88600"/>
                  </a:lnTo>
                  <a:lnTo>
                    <a:pt x="105761" y="74016"/>
                  </a:lnTo>
                  <a:lnTo>
                    <a:pt x="103727" y="120000"/>
                  </a:lnTo>
                  <a:lnTo>
                    <a:pt x="46100" y="114394"/>
                  </a:lnTo>
                  <a:lnTo>
                    <a:pt x="57627" y="102055"/>
                  </a:lnTo>
                  <a:lnTo>
                    <a:pt x="42711" y="85233"/>
                  </a:lnTo>
                  <a:lnTo>
                    <a:pt x="84066" y="61683"/>
                  </a:lnTo>
                  <a:lnTo>
                    <a:pt x="0" y="773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0" name="Google Shape;1430;p148"/>
            <p:cNvSpPr/>
            <p:nvPr/>
          </p:nvSpPr>
          <p:spPr>
            <a:xfrm>
              <a:off x="2981347" y="1166604"/>
              <a:ext cx="267300" cy="264300"/>
            </a:xfrm>
            <a:custGeom>
              <a:rect b="b" l="l" r="r" t="t"/>
              <a:pathLst>
                <a:path extrusionOk="0" h="120000" w="120000">
                  <a:moveTo>
                    <a:pt x="0" y="60355"/>
                  </a:moveTo>
                  <a:lnTo>
                    <a:pt x="5827" y="44733"/>
                  </a:lnTo>
                  <a:lnTo>
                    <a:pt x="46016" y="53966"/>
                  </a:lnTo>
                  <a:lnTo>
                    <a:pt x="40194" y="34794"/>
                  </a:lnTo>
                  <a:lnTo>
                    <a:pt x="50677" y="36211"/>
                  </a:lnTo>
                  <a:lnTo>
                    <a:pt x="24466" y="25561"/>
                  </a:lnTo>
                  <a:lnTo>
                    <a:pt x="36700" y="19883"/>
                  </a:lnTo>
                  <a:lnTo>
                    <a:pt x="25050" y="10650"/>
                  </a:lnTo>
                  <a:lnTo>
                    <a:pt x="101361" y="0"/>
                  </a:lnTo>
                  <a:lnTo>
                    <a:pt x="104272" y="26272"/>
                  </a:lnTo>
                  <a:lnTo>
                    <a:pt x="80972" y="48283"/>
                  </a:lnTo>
                  <a:lnTo>
                    <a:pt x="115922" y="53966"/>
                  </a:lnTo>
                  <a:lnTo>
                    <a:pt x="120000" y="96566"/>
                  </a:lnTo>
                  <a:lnTo>
                    <a:pt x="68738" y="120000"/>
                  </a:lnTo>
                  <a:lnTo>
                    <a:pt x="46016" y="85916"/>
                  </a:lnTo>
                  <a:lnTo>
                    <a:pt x="0" y="603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1" name="Google Shape;1431;p148"/>
            <p:cNvSpPr/>
            <p:nvPr/>
          </p:nvSpPr>
          <p:spPr>
            <a:xfrm>
              <a:off x="3169578" y="601530"/>
              <a:ext cx="163800" cy="133800"/>
            </a:xfrm>
            <a:custGeom>
              <a:rect b="b" l="l" r="r" t="t"/>
              <a:pathLst>
                <a:path extrusionOk="0" h="120000" w="120000">
                  <a:moveTo>
                    <a:pt x="0" y="0"/>
                  </a:moveTo>
                  <a:lnTo>
                    <a:pt x="13550" y="71161"/>
                  </a:lnTo>
                  <a:lnTo>
                    <a:pt x="50322" y="75350"/>
                  </a:lnTo>
                  <a:lnTo>
                    <a:pt x="18388" y="85116"/>
                  </a:lnTo>
                  <a:lnTo>
                    <a:pt x="33872" y="120000"/>
                  </a:lnTo>
                  <a:lnTo>
                    <a:pt x="108388" y="99072"/>
                  </a:lnTo>
                  <a:lnTo>
                    <a:pt x="120000" y="6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2" name="Google Shape;1432;p148"/>
            <p:cNvSpPr/>
            <p:nvPr/>
          </p:nvSpPr>
          <p:spPr>
            <a:xfrm>
              <a:off x="3227265" y="805081"/>
              <a:ext cx="792300" cy="297600"/>
            </a:xfrm>
            <a:custGeom>
              <a:rect b="b" l="l" r="r" t="t"/>
              <a:pathLst>
                <a:path extrusionOk="0" h="120000" w="120000">
                  <a:moveTo>
                    <a:pt x="0" y="19150"/>
                  </a:moveTo>
                  <a:lnTo>
                    <a:pt x="7222" y="0"/>
                  </a:lnTo>
                  <a:lnTo>
                    <a:pt x="18061" y="10211"/>
                  </a:lnTo>
                  <a:lnTo>
                    <a:pt x="25283" y="19150"/>
                  </a:lnTo>
                  <a:lnTo>
                    <a:pt x="23077" y="32555"/>
                  </a:lnTo>
                  <a:lnTo>
                    <a:pt x="36722" y="21061"/>
                  </a:lnTo>
                  <a:lnTo>
                    <a:pt x="45550" y="32555"/>
                  </a:lnTo>
                  <a:lnTo>
                    <a:pt x="37927" y="32555"/>
                  </a:lnTo>
                  <a:lnTo>
                    <a:pt x="53177" y="42127"/>
                  </a:lnTo>
                  <a:lnTo>
                    <a:pt x="36722" y="45955"/>
                  </a:lnTo>
                  <a:lnTo>
                    <a:pt x="45550" y="53616"/>
                  </a:lnTo>
                  <a:lnTo>
                    <a:pt x="38927" y="63827"/>
                  </a:lnTo>
                  <a:lnTo>
                    <a:pt x="47355" y="55533"/>
                  </a:lnTo>
                  <a:lnTo>
                    <a:pt x="54583" y="79788"/>
                  </a:lnTo>
                  <a:lnTo>
                    <a:pt x="56388" y="68938"/>
                  </a:lnTo>
                  <a:lnTo>
                    <a:pt x="78461" y="79788"/>
                  </a:lnTo>
                  <a:lnTo>
                    <a:pt x="101338" y="56811"/>
                  </a:lnTo>
                  <a:lnTo>
                    <a:pt x="120000" y="83616"/>
                  </a:lnTo>
                  <a:lnTo>
                    <a:pt x="113977" y="95744"/>
                  </a:lnTo>
                  <a:lnTo>
                    <a:pt x="115988" y="116172"/>
                  </a:lnTo>
                  <a:lnTo>
                    <a:pt x="105150" y="120000"/>
                  </a:lnTo>
                  <a:lnTo>
                    <a:pt x="92911" y="101488"/>
                  </a:lnTo>
                  <a:lnTo>
                    <a:pt x="92911" y="116172"/>
                  </a:lnTo>
                  <a:lnTo>
                    <a:pt x="86288" y="118722"/>
                  </a:lnTo>
                  <a:lnTo>
                    <a:pt x="59400" y="120000"/>
                  </a:lnTo>
                  <a:lnTo>
                    <a:pt x="56388" y="104044"/>
                  </a:lnTo>
                  <a:lnTo>
                    <a:pt x="49766" y="118722"/>
                  </a:lnTo>
                  <a:lnTo>
                    <a:pt x="41738" y="104044"/>
                  </a:lnTo>
                  <a:lnTo>
                    <a:pt x="36122" y="113616"/>
                  </a:lnTo>
                  <a:lnTo>
                    <a:pt x="25683" y="35744"/>
                  </a:lnTo>
                  <a:lnTo>
                    <a:pt x="13444" y="42766"/>
                  </a:lnTo>
                  <a:lnTo>
                    <a:pt x="0" y="1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3" name="Google Shape;1433;p148"/>
            <p:cNvSpPr/>
            <p:nvPr/>
          </p:nvSpPr>
          <p:spPr>
            <a:xfrm>
              <a:off x="3257624" y="294691"/>
              <a:ext cx="519300" cy="398100"/>
            </a:xfrm>
            <a:custGeom>
              <a:rect b="b" l="l" r="r" t="t"/>
              <a:pathLst>
                <a:path extrusionOk="0" h="120000" w="120000">
                  <a:moveTo>
                    <a:pt x="0" y="37144"/>
                  </a:moveTo>
                  <a:lnTo>
                    <a:pt x="28922" y="30950"/>
                  </a:lnTo>
                  <a:lnTo>
                    <a:pt x="13538" y="14761"/>
                  </a:lnTo>
                  <a:lnTo>
                    <a:pt x="39077" y="7144"/>
                  </a:lnTo>
                  <a:lnTo>
                    <a:pt x="18766" y="0"/>
                  </a:lnTo>
                  <a:lnTo>
                    <a:pt x="50766" y="8572"/>
                  </a:lnTo>
                  <a:lnTo>
                    <a:pt x="60305" y="31427"/>
                  </a:lnTo>
                  <a:lnTo>
                    <a:pt x="76922" y="31905"/>
                  </a:lnTo>
                  <a:lnTo>
                    <a:pt x="83077" y="47616"/>
                  </a:lnTo>
                  <a:lnTo>
                    <a:pt x="84305" y="36666"/>
                  </a:lnTo>
                  <a:lnTo>
                    <a:pt x="92922" y="37144"/>
                  </a:lnTo>
                  <a:lnTo>
                    <a:pt x="89233" y="47616"/>
                  </a:lnTo>
                  <a:lnTo>
                    <a:pt x="98766" y="55238"/>
                  </a:lnTo>
                  <a:lnTo>
                    <a:pt x="92922" y="65716"/>
                  </a:lnTo>
                  <a:lnTo>
                    <a:pt x="111694" y="64761"/>
                  </a:lnTo>
                  <a:lnTo>
                    <a:pt x="120000" y="80477"/>
                  </a:lnTo>
                  <a:lnTo>
                    <a:pt x="97233" y="85716"/>
                  </a:lnTo>
                  <a:lnTo>
                    <a:pt x="91077" y="100000"/>
                  </a:lnTo>
                  <a:lnTo>
                    <a:pt x="86461" y="85238"/>
                  </a:lnTo>
                  <a:lnTo>
                    <a:pt x="80616" y="119522"/>
                  </a:lnTo>
                  <a:lnTo>
                    <a:pt x="65844" y="101427"/>
                  </a:lnTo>
                  <a:lnTo>
                    <a:pt x="73538" y="120000"/>
                  </a:lnTo>
                  <a:lnTo>
                    <a:pt x="45233" y="117144"/>
                  </a:lnTo>
                  <a:lnTo>
                    <a:pt x="36616" y="107616"/>
                  </a:lnTo>
                  <a:lnTo>
                    <a:pt x="49844" y="106188"/>
                  </a:lnTo>
                  <a:lnTo>
                    <a:pt x="35694" y="103333"/>
                  </a:lnTo>
                  <a:lnTo>
                    <a:pt x="31694" y="97144"/>
                  </a:lnTo>
                  <a:lnTo>
                    <a:pt x="39077" y="96666"/>
                  </a:lnTo>
                  <a:lnTo>
                    <a:pt x="27077" y="89050"/>
                  </a:lnTo>
                  <a:lnTo>
                    <a:pt x="65233" y="78094"/>
                  </a:lnTo>
                  <a:lnTo>
                    <a:pt x="18766" y="80477"/>
                  </a:lnTo>
                  <a:lnTo>
                    <a:pt x="10461" y="68572"/>
                  </a:lnTo>
                  <a:lnTo>
                    <a:pt x="27077" y="63333"/>
                  </a:lnTo>
                  <a:lnTo>
                    <a:pt x="1844" y="55238"/>
                  </a:lnTo>
                  <a:lnTo>
                    <a:pt x="7694" y="54761"/>
                  </a:lnTo>
                  <a:lnTo>
                    <a:pt x="305" y="46666"/>
                  </a:lnTo>
                  <a:lnTo>
                    <a:pt x="28922" y="46666"/>
                  </a:lnTo>
                  <a:lnTo>
                    <a:pt x="0" y="3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4" name="Google Shape;1434;p148"/>
            <p:cNvSpPr/>
            <p:nvPr/>
          </p:nvSpPr>
          <p:spPr>
            <a:xfrm>
              <a:off x="3257624" y="981283"/>
              <a:ext cx="127500" cy="103200"/>
            </a:xfrm>
            <a:custGeom>
              <a:rect b="b" l="l" r="r" t="t"/>
              <a:pathLst>
                <a:path extrusionOk="0" h="120000" w="120000">
                  <a:moveTo>
                    <a:pt x="0" y="81233"/>
                  </a:moveTo>
                  <a:lnTo>
                    <a:pt x="20427" y="0"/>
                  </a:lnTo>
                  <a:lnTo>
                    <a:pt x="98300" y="24000"/>
                  </a:lnTo>
                  <a:lnTo>
                    <a:pt x="120000" y="120000"/>
                  </a:lnTo>
                  <a:lnTo>
                    <a:pt x="0" y="8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5" name="Google Shape;1435;p148"/>
            <p:cNvSpPr/>
            <p:nvPr/>
          </p:nvSpPr>
          <p:spPr>
            <a:xfrm>
              <a:off x="3260660" y="735204"/>
              <a:ext cx="139800" cy="36600"/>
            </a:xfrm>
            <a:custGeom>
              <a:rect b="b" l="l" r="r" t="t"/>
              <a:pathLst>
                <a:path extrusionOk="0" h="120000" w="120000">
                  <a:moveTo>
                    <a:pt x="0" y="43638"/>
                  </a:moveTo>
                  <a:lnTo>
                    <a:pt x="28038" y="120000"/>
                  </a:lnTo>
                  <a:lnTo>
                    <a:pt x="120000" y="43638"/>
                  </a:lnTo>
                  <a:lnTo>
                    <a:pt x="32522" y="0"/>
                  </a:lnTo>
                  <a:lnTo>
                    <a:pt x="0" y="43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6" name="Google Shape;1436;p148"/>
            <p:cNvSpPr/>
            <p:nvPr/>
          </p:nvSpPr>
          <p:spPr>
            <a:xfrm>
              <a:off x="3284948" y="1148375"/>
              <a:ext cx="243000" cy="212700"/>
            </a:xfrm>
            <a:custGeom>
              <a:rect b="b" l="l" r="r" t="t"/>
              <a:pathLst>
                <a:path extrusionOk="0" h="120000" w="120000">
                  <a:moveTo>
                    <a:pt x="0" y="18950"/>
                  </a:moveTo>
                  <a:lnTo>
                    <a:pt x="3227" y="75788"/>
                  </a:lnTo>
                  <a:lnTo>
                    <a:pt x="15483" y="85716"/>
                  </a:lnTo>
                  <a:lnTo>
                    <a:pt x="10966" y="118194"/>
                  </a:lnTo>
                  <a:lnTo>
                    <a:pt x="29677" y="120000"/>
                  </a:lnTo>
                  <a:lnTo>
                    <a:pt x="49033" y="93833"/>
                  </a:lnTo>
                  <a:lnTo>
                    <a:pt x="29677" y="75788"/>
                  </a:lnTo>
                  <a:lnTo>
                    <a:pt x="78711" y="75788"/>
                  </a:lnTo>
                  <a:lnTo>
                    <a:pt x="120000" y="7216"/>
                  </a:lnTo>
                  <a:lnTo>
                    <a:pt x="9033" y="0"/>
                  </a:lnTo>
                  <a:lnTo>
                    <a:pt x="24516" y="21655"/>
                  </a:lnTo>
                  <a:lnTo>
                    <a:pt x="0" y="18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7" name="Google Shape;1437;p148"/>
            <p:cNvSpPr/>
            <p:nvPr/>
          </p:nvSpPr>
          <p:spPr>
            <a:xfrm>
              <a:off x="3451930" y="57725"/>
              <a:ext cx="1411800" cy="859800"/>
            </a:xfrm>
            <a:custGeom>
              <a:rect b="b" l="l" r="r" t="t"/>
              <a:pathLst>
                <a:path extrusionOk="0" h="120000" w="120000">
                  <a:moveTo>
                    <a:pt x="0" y="28288"/>
                  </a:moveTo>
                  <a:lnTo>
                    <a:pt x="10466" y="28288"/>
                  </a:lnTo>
                  <a:lnTo>
                    <a:pt x="6755" y="32705"/>
                  </a:lnTo>
                  <a:lnTo>
                    <a:pt x="21611" y="29394"/>
                  </a:lnTo>
                  <a:lnTo>
                    <a:pt x="8666" y="32705"/>
                  </a:lnTo>
                  <a:lnTo>
                    <a:pt x="12833" y="34694"/>
                  </a:lnTo>
                  <a:lnTo>
                    <a:pt x="8444" y="35138"/>
                  </a:lnTo>
                  <a:lnTo>
                    <a:pt x="10133" y="38455"/>
                  </a:lnTo>
                  <a:lnTo>
                    <a:pt x="29266" y="33811"/>
                  </a:lnTo>
                  <a:lnTo>
                    <a:pt x="10466" y="40883"/>
                  </a:lnTo>
                  <a:lnTo>
                    <a:pt x="18688" y="46850"/>
                  </a:lnTo>
                  <a:lnTo>
                    <a:pt x="26116" y="38233"/>
                  </a:lnTo>
                  <a:lnTo>
                    <a:pt x="38722" y="36683"/>
                  </a:lnTo>
                  <a:lnTo>
                    <a:pt x="25438" y="40000"/>
                  </a:lnTo>
                  <a:lnTo>
                    <a:pt x="22288" y="46850"/>
                  </a:lnTo>
                  <a:lnTo>
                    <a:pt x="30166" y="47511"/>
                  </a:lnTo>
                  <a:lnTo>
                    <a:pt x="38722" y="40661"/>
                  </a:lnTo>
                  <a:lnTo>
                    <a:pt x="32872" y="47072"/>
                  </a:lnTo>
                  <a:lnTo>
                    <a:pt x="38722" y="47072"/>
                  </a:lnTo>
                  <a:lnTo>
                    <a:pt x="47505" y="42211"/>
                  </a:lnTo>
                  <a:lnTo>
                    <a:pt x="46377" y="35577"/>
                  </a:lnTo>
                  <a:lnTo>
                    <a:pt x="56172" y="30277"/>
                  </a:lnTo>
                  <a:lnTo>
                    <a:pt x="49194" y="41544"/>
                  </a:lnTo>
                  <a:lnTo>
                    <a:pt x="64388" y="39555"/>
                  </a:lnTo>
                  <a:lnTo>
                    <a:pt x="33433" y="50605"/>
                  </a:lnTo>
                  <a:lnTo>
                    <a:pt x="40638" y="62100"/>
                  </a:lnTo>
                  <a:lnTo>
                    <a:pt x="46716" y="62100"/>
                  </a:lnTo>
                  <a:lnTo>
                    <a:pt x="43450" y="64527"/>
                  </a:lnTo>
                  <a:lnTo>
                    <a:pt x="31522" y="52377"/>
                  </a:lnTo>
                  <a:lnTo>
                    <a:pt x="21500" y="50605"/>
                  </a:lnTo>
                  <a:lnTo>
                    <a:pt x="21050" y="55472"/>
                  </a:lnTo>
                  <a:lnTo>
                    <a:pt x="25777" y="58122"/>
                  </a:lnTo>
                  <a:lnTo>
                    <a:pt x="21388" y="60111"/>
                  </a:lnTo>
                  <a:lnTo>
                    <a:pt x="33433" y="72705"/>
                  </a:lnTo>
                  <a:lnTo>
                    <a:pt x="28477" y="73588"/>
                  </a:lnTo>
                  <a:lnTo>
                    <a:pt x="40750" y="74255"/>
                  </a:lnTo>
                  <a:lnTo>
                    <a:pt x="33883" y="77350"/>
                  </a:lnTo>
                  <a:lnTo>
                    <a:pt x="37600" y="81544"/>
                  </a:lnTo>
                  <a:lnTo>
                    <a:pt x="26566" y="74916"/>
                  </a:lnTo>
                  <a:lnTo>
                    <a:pt x="20150" y="77566"/>
                  </a:lnTo>
                  <a:lnTo>
                    <a:pt x="17672" y="88400"/>
                  </a:lnTo>
                  <a:lnTo>
                    <a:pt x="23866" y="84861"/>
                  </a:lnTo>
                  <a:lnTo>
                    <a:pt x="22850" y="88616"/>
                  </a:lnTo>
                  <a:lnTo>
                    <a:pt x="25216" y="88616"/>
                  </a:lnTo>
                  <a:lnTo>
                    <a:pt x="28816" y="80661"/>
                  </a:lnTo>
                  <a:lnTo>
                    <a:pt x="27577" y="87072"/>
                  </a:lnTo>
                  <a:lnTo>
                    <a:pt x="31066" y="88177"/>
                  </a:lnTo>
                  <a:lnTo>
                    <a:pt x="24316" y="91050"/>
                  </a:lnTo>
                  <a:lnTo>
                    <a:pt x="28477" y="91272"/>
                  </a:lnTo>
                  <a:lnTo>
                    <a:pt x="25216" y="93700"/>
                  </a:lnTo>
                  <a:lnTo>
                    <a:pt x="28027" y="98122"/>
                  </a:lnTo>
                  <a:lnTo>
                    <a:pt x="32872" y="98122"/>
                  </a:lnTo>
                  <a:lnTo>
                    <a:pt x="37600" y="89500"/>
                  </a:lnTo>
                  <a:lnTo>
                    <a:pt x="29266" y="101877"/>
                  </a:lnTo>
                  <a:lnTo>
                    <a:pt x="21388" y="92816"/>
                  </a:lnTo>
                  <a:lnTo>
                    <a:pt x="14294" y="94366"/>
                  </a:lnTo>
                  <a:lnTo>
                    <a:pt x="20377" y="103866"/>
                  </a:lnTo>
                  <a:lnTo>
                    <a:pt x="10133" y="109172"/>
                  </a:lnTo>
                  <a:lnTo>
                    <a:pt x="11144" y="116244"/>
                  </a:lnTo>
                  <a:lnTo>
                    <a:pt x="13055" y="109833"/>
                  </a:lnTo>
                  <a:lnTo>
                    <a:pt x="13394" y="116244"/>
                  </a:lnTo>
                  <a:lnTo>
                    <a:pt x="20488" y="113150"/>
                  </a:lnTo>
                  <a:lnTo>
                    <a:pt x="25438" y="118894"/>
                  </a:lnTo>
                  <a:lnTo>
                    <a:pt x="29044" y="118672"/>
                  </a:lnTo>
                  <a:lnTo>
                    <a:pt x="26455" y="113811"/>
                  </a:lnTo>
                  <a:lnTo>
                    <a:pt x="33433" y="115361"/>
                  </a:lnTo>
                  <a:lnTo>
                    <a:pt x="32872" y="111161"/>
                  </a:lnTo>
                  <a:lnTo>
                    <a:pt x="36022" y="116244"/>
                  </a:lnTo>
                  <a:lnTo>
                    <a:pt x="37822" y="115138"/>
                  </a:lnTo>
                  <a:lnTo>
                    <a:pt x="36922" y="111600"/>
                  </a:lnTo>
                  <a:lnTo>
                    <a:pt x="42550" y="115138"/>
                  </a:lnTo>
                  <a:lnTo>
                    <a:pt x="42666" y="120000"/>
                  </a:lnTo>
                  <a:lnTo>
                    <a:pt x="52905" y="115138"/>
                  </a:lnTo>
                  <a:lnTo>
                    <a:pt x="54822" y="108066"/>
                  </a:lnTo>
                  <a:lnTo>
                    <a:pt x="50094" y="109833"/>
                  </a:lnTo>
                  <a:lnTo>
                    <a:pt x="50094" y="103427"/>
                  </a:lnTo>
                  <a:lnTo>
                    <a:pt x="38722" y="103205"/>
                  </a:lnTo>
                  <a:lnTo>
                    <a:pt x="53811" y="101655"/>
                  </a:lnTo>
                  <a:lnTo>
                    <a:pt x="56061" y="96794"/>
                  </a:lnTo>
                  <a:lnTo>
                    <a:pt x="53811" y="90827"/>
                  </a:lnTo>
                  <a:lnTo>
                    <a:pt x="62477" y="91050"/>
                  </a:lnTo>
                  <a:lnTo>
                    <a:pt x="64277" y="88616"/>
                  </a:lnTo>
                  <a:lnTo>
                    <a:pt x="58422" y="87072"/>
                  </a:lnTo>
                  <a:lnTo>
                    <a:pt x="66188" y="86411"/>
                  </a:lnTo>
                  <a:lnTo>
                    <a:pt x="61011" y="82433"/>
                  </a:lnTo>
                  <a:lnTo>
                    <a:pt x="67316" y="79777"/>
                  </a:lnTo>
                  <a:lnTo>
                    <a:pt x="66866" y="76683"/>
                  </a:lnTo>
                  <a:lnTo>
                    <a:pt x="55383" y="74916"/>
                  </a:lnTo>
                  <a:lnTo>
                    <a:pt x="61911" y="72266"/>
                  </a:lnTo>
                  <a:lnTo>
                    <a:pt x="55161" y="71383"/>
                  </a:lnTo>
                  <a:lnTo>
                    <a:pt x="67316" y="73588"/>
                  </a:lnTo>
                  <a:lnTo>
                    <a:pt x="67766" y="70277"/>
                  </a:lnTo>
                  <a:lnTo>
                    <a:pt x="55044" y="68950"/>
                  </a:lnTo>
                  <a:lnTo>
                    <a:pt x="71594" y="64527"/>
                  </a:lnTo>
                  <a:lnTo>
                    <a:pt x="67205" y="60550"/>
                  </a:lnTo>
                  <a:lnTo>
                    <a:pt x="79022" y="62100"/>
                  </a:lnTo>
                  <a:lnTo>
                    <a:pt x="82738" y="55472"/>
                  </a:lnTo>
                  <a:lnTo>
                    <a:pt x="76772" y="54805"/>
                  </a:lnTo>
                  <a:lnTo>
                    <a:pt x="84538" y="54366"/>
                  </a:lnTo>
                  <a:lnTo>
                    <a:pt x="83527" y="49500"/>
                  </a:lnTo>
                  <a:lnTo>
                    <a:pt x="87244" y="50605"/>
                  </a:lnTo>
                  <a:lnTo>
                    <a:pt x="107394" y="30716"/>
                  </a:lnTo>
                  <a:lnTo>
                    <a:pt x="85105" y="37788"/>
                  </a:lnTo>
                  <a:lnTo>
                    <a:pt x="97483" y="29394"/>
                  </a:lnTo>
                  <a:lnTo>
                    <a:pt x="89944" y="30277"/>
                  </a:lnTo>
                  <a:lnTo>
                    <a:pt x="88255" y="26516"/>
                  </a:lnTo>
                  <a:lnTo>
                    <a:pt x="102100" y="28288"/>
                  </a:lnTo>
                  <a:lnTo>
                    <a:pt x="120000" y="18122"/>
                  </a:lnTo>
                  <a:lnTo>
                    <a:pt x="119888" y="13261"/>
                  </a:lnTo>
                  <a:lnTo>
                    <a:pt x="112344" y="13261"/>
                  </a:lnTo>
                  <a:lnTo>
                    <a:pt x="110544" y="4861"/>
                  </a:lnTo>
                  <a:lnTo>
                    <a:pt x="89944" y="8616"/>
                  </a:lnTo>
                  <a:lnTo>
                    <a:pt x="98838" y="3094"/>
                  </a:lnTo>
                  <a:lnTo>
                    <a:pt x="71483" y="0"/>
                  </a:lnTo>
                  <a:lnTo>
                    <a:pt x="69233" y="3977"/>
                  </a:lnTo>
                  <a:lnTo>
                    <a:pt x="71144" y="6188"/>
                  </a:lnTo>
                  <a:lnTo>
                    <a:pt x="66188" y="2211"/>
                  </a:lnTo>
                  <a:lnTo>
                    <a:pt x="53922" y="2433"/>
                  </a:lnTo>
                  <a:lnTo>
                    <a:pt x="62588" y="10605"/>
                  </a:lnTo>
                  <a:lnTo>
                    <a:pt x="59661" y="13261"/>
                  </a:lnTo>
                  <a:lnTo>
                    <a:pt x="55161" y="4638"/>
                  </a:lnTo>
                  <a:lnTo>
                    <a:pt x="43900" y="3755"/>
                  </a:lnTo>
                  <a:lnTo>
                    <a:pt x="46266" y="7511"/>
                  </a:lnTo>
                  <a:lnTo>
                    <a:pt x="37711" y="6188"/>
                  </a:lnTo>
                  <a:lnTo>
                    <a:pt x="41877" y="11933"/>
                  </a:lnTo>
                  <a:lnTo>
                    <a:pt x="35233" y="8400"/>
                  </a:lnTo>
                  <a:lnTo>
                    <a:pt x="37261" y="11933"/>
                  </a:lnTo>
                  <a:lnTo>
                    <a:pt x="33322" y="13261"/>
                  </a:lnTo>
                  <a:lnTo>
                    <a:pt x="41988" y="20994"/>
                  </a:lnTo>
                  <a:lnTo>
                    <a:pt x="23300" y="12155"/>
                  </a:lnTo>
                  <a:lnTo>
                    <a:pt x="18572" y="18561"/>
                  </a:lnTo>
                  <a:lnTo>
                    <a:pt x="25888" y="21438"/>
                  </a:lnTo>
                  <a:lnTo>
                    <a:pt x="13394" y="19227"/>
                  </a:lnTo>
                  <a:lnTo>
                    <a:pt x="0" y="282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8" name="Google Shape;1438;p148"/>
            <p:cNvSpPr/>
            <p:nvPr/>
          </p:nvSpPr>
          <p:spPr>
            <a:xfrm>
              <a:off x="3543007" y="1172679"/>
              <a:ext cx="1311600" cy="1121100"/>
            </a:xfrm>
            <a:custGeom>
              <a:rect b="b" l="l" r="r" t="t"/>
              <a:pathLst>
                <a:path extrusionOk="0" h="120000" w="120000">
                  <a:moveTo>
                    <a:pt x="0" y="26816"/>
                  </a:moveTo>
                  <a:lnTo>
                    <a:pt x="961" y="13916"/>
                  </a:lnTo>
                  <a:lnTo>
                    <a:pt x="5900" y="4244"/>
                  </a:lnTo>
                  <a:lnTo>
                    <a:pt x="14322" y="0"/>
                  </a:lnTo>
                  <a:lnTo>
                    <a:pt x="21183" y="1700"/>
                  </a:lnTo>
                  <a:lnTo>
                    <a:pt x="13838" y="13916"/>
                  </a:lnTo>
                  <a:lnTo>
                    <a:pt x="15766" y="21216"/>
                  </a:lnTo>
                  <a:lnTo>
                    <a:pt x="21183" y="28344"/>
                  </a:lnTo>
                  <a:lnTo>
                    <a:pt x="14322" y="31061"/>
                  </a:lnTo>
                  <a:lnTo>
                    <a:pt x="21544" y="30888"/>
                  </a:lnTo>
                  <a:lnTo>
                    <a:pt x="22388" y="24438"/>
                  </a:lnTo>
                  <a:lnTo>
                    <a:pt x="17088" y="20705"/>
                  </a:lnTo>
                  <a:lnTo>
                    <a:pt x="21544" y="16633"/>
                  </a:lnTo>
                  <a:lnTo>
                    <a:pt x="18172" y="10694"/>
                  </a:lnTo>
                  <a:lnTo>
                    <a:pt x="25155" y="12222"/>
                  </a:lnTo>
                  <a:lnTo>
                    <a:pt x="18894" y="9333"/>
                  </a:lnTo>
                  <a:lnTo>
                    <a:pt x="26116" y="10016"/>
                  </a:lnTo>
                  <a:lnTo>
                    <a:pt x="21061" y="5772"/>
                  </a:lnTo>
                  <a:lnTo>
                    <a:pt x="26961" y="6277"/>
                  </a:lnTo>
                  <a:lnTo>
                    <a:pt x="30694" y="1700"/>
                  </a:lnTo>
                  <a:lnTo>
                    <a:pt x="35505" y="1355"/>
                  </a:lnTo>
                  <a:lnTo>
                    <a:pt x="35750" y="6961"/>
                  </a:lnTo>
                  <a:lnTo>
                    <a:pt x="39355" y="9333"/>
                  </a:lnTo>
                  <a:lnTo>
                    <a:pt x="38033" y="21216"/>
                  </a:lnTo>
                  <a:lnTo>
                    <a:pt x="42727" y="15616"/>
                  </a:lnTo>
                  <a:lnTo>
                    <a:pt x="45494" y="17988"/>
                  </a:lnTo>
                  <a:lnTo>
                    <a:pt x="51994" y="12388"/>
                  </a:lnTo>
                  <a:lnTo>
                    <a:pt x="61983" y="15616"/>
                  </a:lnTo>
                  <a:lnTo>
                    <a:pt x="66077" y="21216"/>
                  </a:lnTo>
                  <a:lnTo>
                    <a:pt x="63188" y="24438"/>
                  </a:lnTo>
                  <a:lnTo>
                    <a:pt x="69088" y="23083"/>
                  </a:lnTo>
                  <a:lnTo>
                    <a:pt x="67161" y="26477"/>
                  </a:lnTo>
                  <a:lnTo>
                    <a:pt x="70650" y="28344"/>
                  </a:lnTo>
                  <a:lnTo>
                    <a:pt x="73538" y="24100"/>
                  </a:lnTo>
                  <a:lnTo>
                    <a:pt x="77994" y="26311"/>
                  </a:lnTo>
                  <a:lnTo>
                    <a:pt x="79200" y="29872"/>
                  </a:lnTo>
                  <a:lnTo>
                    <a:pt x="75344" y="30888"/>
                  </a:lnTo>
                  <a:lnTo>
                    <a:pt x="81244" y="30888"/>
                  </a:lnTo>
                  <a:lnTo>
                    <a:pt x="80400" y="35472"/>
                  </a:lnTo>
                  <a:lnTo>
                    <a:pt x="84494" y="32927"/>
                  </a:lnTo>
                  <a:lnTo>
                    <a:pt x="81844" y="36833"/>
                  </a:lnTo>
                  <a:lnTo>
                    <a:pt x="90388" y="35811"/>
                  </a:lnTo>
                  <a:lnTo>
                    <a:pt x="85694" y="39888"/>
                  </a:lnTo>
                  <a:lnTo>
                    <a:pt x="89666" y="39888"/>
                  </a:lnTo>
                  <a:lnTo>
                    <a:pt x="88105" y="42772"/>
                  </a:lnTo>
                  <a:lnTo>
                    <a:pt x="91833" y="38866"/>
                  </a:lnTo>
                  <a:lnTo>
                    <a:pt x="95688" y="42944"/>
                  </a:lnTo>
                  <a:lnTo>
                    <a:pt x="88827" y="46505"/>
                  </a:lnTo>
                  <a:lnTo>
                    <a:pt x="98816" y="49394"/>
                  </a:lnTo>
                  <a:lnTo>
                    <a:pt x="90150" y="50238"/>
                  </a:lnTo>
                  <a:lnTo>
                    <a:pt x="93522" y="52277"/>
                  </a:lnTo>
                  <a:lnTo>
                    <a:pt x="90872" y="56011"/>
                  </a:lnTo>
                  <a:lnTo>
                    <a:pt x="100861" y="63138"/>
                  </a:lnTo>
                  <a:lnTo>
                    <a:pt x="105677" y="61783"/>
                  </a:lnTo>
                  <a:lnTo>
                    <a:pt x="108083" y="70266"/>
                  </a:lnTo>
                  <a:lnTo>
                    <a:pt x="113138" y="69761"/>
                  </a:lnTo>
                  <a:lnTo>
                    <a:pt x="112294" y="73322"/>
                  </a:lnTo>
                  <a:lnTo>
                    <a:pt x="120000" y="75361"/>
                  </a:lnTo>
                  <a:lnTo>
                    <a:pt x="118916" y="79944"/>
                  </a:lnTo>
                  <a:lnTo>
                    <a:pt x="115305" y="79094"/>
                  </a:lnTo>
                  <a:lnTo>
                    <a:pt x="116872" y="81977"/>
                  </a:lnTo>
                  <a:lnTo>
                    <a:pt x="114944" y="86055"/>
                  </a:lnTo>
                  <a:lnTo>
                    <a:pt x="111455" y="84188"/>
                  </a:lnTo>
                  <a:lnTo>
                    <a:pt x="110850" y="92672"/>
                  </a:lnTo>
                  <a:lnTo>
                    <a:pt x="97133" y="77055"/>
                  </a:lnTo>
                  <a:lnTo>
                    <a:pt x="92077" y="78583"/>
                  </a:lnTo>
                  <a:lnTo>
                    <a:pt x="95688" y="82150"/>
                  </a:lnTo>
                  <a:lnTo>
                    <a:pt x="92916" y="86055"/>
                  </a:lnTo>
                  <a:lnTo>
                    <a:pt x="95083" y="85883"/>
                  </a:lnTo>
                  <a:lnTo>
                    <a:pt x="98094" y="93522"/>
                  </a:lnTo>
                  <a:lnTo>
                    <a:pt x="104716" y="95388"/>
                  </a:lnTo>
                  <a:lnTo>
                    <a:pt x="104111" y="99800"/>
                  </a:lnTo>
                  <a:lnTo>
                    <a:pt x="107844" y="103533"/>
                  </a:lnTo>
                  <a:lnTo>
                    <a:pt x="105916" y="114061"/>
                  </a:lnTo>
                  <a:lnTo>
                    <a:pt x="88827" y="103366"/>
                  </a:lnTo>
                  <a:lnTo>
                    <a:pt x="100138" y="120000"/>
                  </a:lnTo>
                  <a:lnTo>
                    <a:pt x="78594" y="110666"/>
                  </a:lnTo>
                  <a:lnTo>
                    <a:pt x="75588" y="105061"/>
                  </a:lnTo>
                  <a:lnTo>
                    <a:pt x="78477" y="104555"/>
                  </a:lnTo>
                  <a:lnTo>
                    <a:pt x="71616" y="101327"/>
                  </a:lnTo>
                  <a:lnTo>
                    <a:pt x="69566" y="94877"/>
                  </a:lnTo>
                  <a:lnTo>
                    <a:pt x="64150" y="92672"/>
                  </a:lnTo>
                  <a:lnTo>
                    <a:pt x="63911" y="97088"/>
                  </a:lnTo>
                  <a:lnTo>
                    <a:pt x="60661" y="94877"/>
                  </a:lnTo>
                  <a:lnTo>
                    <a:pt x="55966" y="98955"/>
                  </a:lnTo>
                  <a:lnTo>
                    <a:pt x="49950" y="94877"/>
                  </a:lnTo>
                  <a:lnTo>
                    <a:pt x="53200" y="87583"/>
                  </a:lnTo>
                  <a:lnTo>
                    <a:pt x="69088" y="87583"/>
                  </a:lnTo>
                  <a:lnTo>
                    <a:pt x="65233" y="80283"/>
                  </a:lnTo>
                  <a:lnTo>
                    <a:pt x="74261" y="69761"/>
                  </a:lnTo>
                  <a:lnTo>
                    <a:pt x="67883" y="55672"/>
                  </a:lnTo>
                  <a:lnTo>
                    <a:pt x="63427" y="54316"/>
                  </a:lnTo>
                  <a:lnTo>
                    <a:pt x="65955" y="51938"/>
                  </a:lnTo>
                  <a:lnTo>
                    <a:pt x="56088" y="55838"/>
                  </a:lnTo>
                  <a:lnTo>
                    <a:pt x="55966" y="51600"/>
                  </a:lnTo>
                  <a:lnTo>
                    <a:pt x="59700" y="49394"/>
                  </a:lnTo>
                  <a:lnTo>
                    <a:pt x="52116" y="43961"/>
                  </a:lnTo>
                  <a:lnTo>
                    <a:pt x="51994" y="39550"/>
                  </a:lnTo>
                  <a:lnTo>
                    <a:pt x="45377" y="37338"/>
                  </a:lnTo>
                  <a:lnTo>
                    <a:pt x="46938" y="43111"/>
                  </a:lnTo>
                  <a:lnTo>
                    <a:pt x="35388" y="41072"/>
                  </a:lnTo>
                  <a:lnTo>
                    <a:pt x="38272" y="44472"/>
                  </a:lnTo>
                  <a:lnTo>
                    <a:pt x="7944" y="38527"/>
                  </a:lnTo>
                  <a:lnTo>
                    <a:pt x="2650" y="30888"/>
                  </a:lnTo>
                  <a:lnTo>
                    <a:pt x="12155" y="31227"/>
                  </a:lnTo>
                  <a:lnTo>
                    <a:pt x="0" y="268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39" name="Google Shape;1439;p148"/>
            <p:cNvSpPr/>
            <p:nvPr/>
          </p:nvSpPr>
          <p:spPr>
            <a:xfrm>
              <a:off x="3673556" y="1950416"/>
              <a:ext cx="300600" cy="243000"/>
            </a:xfrm>
            <a:custGeom>
              <a:rect b="b" l="l" r="r" t="t"/>
              <a:pathLst>
                <a:path extrusionOk="0" h="120000" w="120000">
                  <a:moveTo>
                    <a:pt x="0" y="98183"/>
                  </a:moveTo>
                  <a:lnTo>
                    <a:pt x="17661" y="74027"/>
                  </a:lnTo>
                  <a:lnTo>
                    <a:pt x="29088" y="0"/>
                  </a:lnTo>
                  <a:lnTo>
                    <a:pt x="38961" y="26494"/>
                  </a:lnTo>
                  <a:lnTo>
                    <a:pt x="66494" y="33505"/>
                  </a:lnTo>
                  <a:lnTo>
                    <a:pt x="120000" y="87272"/>
                  </a:lnTo>
                  <a:lnTo>
                    <a:pt x="112727" y="106755"/>
                  </a:lnTo>
                  <a:lnTo>
                    <a:pt x="64416" y="81038"/>
                  </a:lnTo>
                  <a:lnTo>
                    <a:pt x="34805" y="120000"/>
                  </a:lnTo>
                  <a:lnTo>
                    <a:pt x="27011" y="87272"/>
                  </a:lnTo>
                  <a:lnTo>
                    <a:pt x="0" y="981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0" name="Google Shape;1440;p148"/>
            <p:cNvSpPr/>
            <p:nvPr/>
          </p:nvSpPr>
          <p:spPr>
            <a:xfrm>
              <a:off x="4951713" y="3098787"/>
              <a:ext cx="303600" cy="349500"/>
            </a:xfrm>
            <a:custGeom>
              <a:rect b="b" l="l" r="r" t="t"/>
              <a:pathLst>
                <a:path extrusionOk="0" h="120000" w="120000">
                  <a:moveTo>
                    <a:pt x="0" y="93633"/>
                  </a:moveTo>
                  <a:lnTo>
                    <a:pt x="48716" y="5916"/>
                  </a:lnTo>
                  <a:lnTo>
                    <a:pt x="68205" y="0"/>
                  </a:lnTo>
                  <a:lnTo>
                    <a:pt x="45638" y="46816"/>
                  </a:lnTo>
                  <a:lnTo>
                    <a:pt x="61027" y="36594"/>
                  </a:lnTo>
                  <a:lnTo>
                    <a:pt x="70766" y="55966"/>
                  </a:lnTo>
                  <a:lnTo>
                    <a:pt x="103077" y="55966"/>
                  </a:lnTo>
                  <a:lnTo>
                    <a:pt x="95900" y="74800"/>
                  </a:lnTo>
                  <a:lnTo>
                    <a:pt x="112305" y="73183"/>
                  </a:lnTo>
                  <a:lnTo>
                    <a:pt x="101027" y="92555"/>
                  </a:lnTo>
                  <a:lnTo>
                    <a:pt x="115900" y="81255"/>
                  </a:lnTo>
                  <a:lnTo>
                    <a:pt x="120000" y="99550"/>
                  </a:lnTo>
                  <a:lnTo>
                    <a:pt x="104100" y="120000"/>
                  </a:lnTo>
                  <a:lnTo>
                    <a:pt x="103077" y="105472"/>
                  </a:lnTo>
                  <a:lnTo>
                    <a:pt x="95383" y="113005"/>
                  </a:lnTo>
                  <a:lnTo>
                    <a:pt x="95383" y="89866"/>
                  </a:lnTo>
                  <a:lnTo>
                    <a:pt x="65638" y="113005"/>
                  </a:lnTo>
                  <a:lnTo>
                    <a:pt x="82566" y="97400"/>
                  </a:lnTo>
                  <a:lnTo>
                    <a:pt x="58972" y="99550"/>
                  </a:lnTo>
                  <a:lnTo>
                    <a:pt x="64616" y="90405"/>
                  </a:lnTo>
                  <a:lnTo>
                    <a:pt x="0" y="936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1" name="Google Shape;1441;p148"/>
            <p:cNvSpPr/>
            <p:nvPr/>
          </p:nvSpPr>
          <p:spPr>
            <a:xfrm>
              <a:off x="11321233" y="5659846"/>
              <a:ext cx="81900" cy="206700"/>
            </a:xfrm>
            <a:custGeom>
              <a:rect b="b" l="l" r="r" t="t"/>
              <a:pathLst>
                <a:path extrusionOk="0" h="120000" w="120000">
                  <a:moveTo>
                    <a:pt x="0" y="0"/>
                  </a:moveTo>
                  <a:lnTo>
                    <a:pt x="20305" y="120000"/>
                  </a:lnTo>
                  <a:lnTo>
                    <a:pt x="120000" y="98766"/>
                  </a:lnTo>
                  <a:lnTo>
                    <a:pt x="72000" y="286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2" name="Google Shape;1442;p148"/>
            <p:cNvSpPr/>
            <p:nvPr/>
          </p:nvSpPr>
          <p:spPr>
            <a:xfrm>
              <a:off x="4207891" y="7160630"/>
              <a:ext cx="376500" cy="2296800"/>
            </a:xfrm>
            <a:custGeom>
              <a:rect b="b" l="l" r="r" t="t"/>
              <a:pathLst>
                <a:path extrusionOk="0" h="120000" w="120000">
                  <a:moveTo>
                    <a:pt x="0" y="93766"/>
                  </a:moveTo>
                  <a:lnTo>
                    <a:pt x="9133" y="90538"/>
                  </a:lnTo>
                  <a:lnTo>
                    <a:pt x="25744" y="92855"/>
                  </a:lnTo>
                  <a:lnTo>
                    <a:pt x="40694" y="86650"/>
                  </a:lnTo>
                  <a:lnTo>
                    <a:pt x="35294" y="84333"/>
                  </a:lnTo>
                  <a:lnTo>
                    <a:pt x="47333" y="75805"/>
                  </a:lnTo>
                  <a:lnTo>
                    <a:pt x="24911" y="75144"/>
                  </a:lnTo>
                  <a:lnTo>
                    <a:pt x="28650" y="61405"/>
                  </a:lnTo>
                  <a:lnTo>
                    <a:pt x="58133" y="47088"/>
                  </a:lnTo>
                  <a:lnTo>
                    <a:pt x="57716" y="35088"/>
                  </a:lnTo>
                  <a:lnTo>
                    <a:pt x="78477" y="12166"/>
                  </a:lnTo>
                  <a:lnTo>
                    <a:pt x="71833" y="2066"/>
                  </a:lnTo>
                  <a:lnTo>
                    <a:pt x="85950" y="0"/>
                  </a:lnTo>
                  <a:lnTo>
                    <a:pt x="100900" y="5211"/>
                  </a:lnTo>
                  <a:lnTo>
                    <a:pt x="110033" y="15805"/>
                  </a:lnTo>
                  <a:lnTo>
                    <a:pt x="120000" y="16138"/>
                  </a:lnTo>
                  <a:lnTo>
                    <a:pt x="118338" y="19694"/>
                  </a:lnTo>
                  <a:lnTo>
                    <a:pt x="102561" y="21188"/>
                  </a:lnTo>
                  <a:lnTo>
                    <a:pt x="103388" y="28138"/>
                  </a:lnTo>
                  <a:lnTo>
                    <a:pt x="85950" y="32027"/>
                  </a:lnTo>
                  <a:lnTo>
                    <a:pt x="72250" y="41877"/>
                  </a:lnTo>
                  <a:lnTo>
                    <a:pt x="82627" y="51227"/>
                  </a:lnTo>
                  <a:lnTo>
                    <a:pt x="63944" y="59172"/>
                  </a:lnTo>
                  <a:lnTo>
                    <a:pt x="51072" y="78866"/>
                  </a:lnTo>
                  <a:lnTo>
                    <a:pt x="61038" y="86066"/>
                  </a:lnTo>
                  <a:lnTo>
                    <a:pt x="51488" y="86650"/>
                  </a:lnTo>
                  <a:lnTo>
                    <a:pt x="56472" y="93022"/>
                  </a:lnTo>
                  <a:lnTo>
                    <a:pt x="31972" y="106427"/>
                  </a:lnTo>
                  <a:lnTo>
                    <a:pt x="34050" y="108661"/>
                  </a:lnTo>
                  <a:lnTo>
                    <a:pt x="46505" y="107833"/>
                  </a:lnTo>
                  <a:lnTo>
                    <a:pt x="51072" y="112966"/>
                  </a:lnTo>
                  <a:lnTo>
                    <a:pt x="103388" y="114038"/>
                  </a:lnTo>
                  <a:lnTo>
                    <a:pt x="68094" y="116027"/>
                  </a:lnTo>
                  <a:lnTo>
                    <a:pt x="63944" y="120000"/>
                  </a:lnTo>
                  <a:lnTo>
                    <a:pt x="48994" y="118838"/>
                  </a:lnTo>
                  <a:lnTo>
                    <a:pt x="65605" y="116438"/>
                  </a:lnTo>
                  <a:lnTo>
                    <a:pt x="40277" y="115283"/>
                  </a:lnTo>
                  <a:lnTo>
                    <a:pt x="37372" y="111061"/>
                  </a:lnTo>
                  <a:lnTo>
                    <a:pt x="30727" y="113133"/>
                  </a:lnTo>
                  <a:lnTo>
                    <a:pt x="21594" y="109161"/>
                  </a:lnTo>
                  <a:lnTo>
                    <a:pt x="26161" y="108000"/>
                  </a:lnTo>
                  <a:lnTo>
                    <a:pt x="14950" y="106177"/>
                  </a:lnTo>
                  <a:lnTo>
                    <a:pt x="24911" y="103944"/>
                  </a:lnTo>
                  <a:lnTo>
                    <a:pt x="15361" y="98233"/>
                  </a:lnTo>
                  <a:lnTo>
                    <a:pt x="33633" y="98811"/>
                  </a:lnTo>
                  <a:lnTo>
                    <a:pt x="15361" y="95750"/>
                  </a:lnTo>
                  <a:lnTo>
                    <a:pt x="19516" y="93516"/>
                  </a:lnTo>
                  <a:lnTo>
                    <a:pt x="0" y="93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3" name="Google Shape;1443;p148"/>
            <p:cNvSpPr/>
            <p:nvPr/>
          </p:nvSpPr>
          <p:spPr>
            <a:xfrm>
              <a:off x="4225872" y="9086741"/>
              <a:ext cx="33900" cy="88200"/>
            </a:xfrm>
            <a:custGeom>
              <a:rect b="b" l="l" r="r" t="t"/>
              <a:pathLst>
                <a:path extrusionOk="0" h="120000" w="120000">
                  <a:moveTo>
                    <a:pt x="0" y="56605"/>
                  </a:moveTo>
                  <a:lnTo>
                    <a:pt x="49088" y="0"/>
                  </a:lnTo>
                  <a:lnTo>
                    <a:pt x="120000" y="120000"/>
                  </a:lnTo>
                  <a:lnTo>
                    <a:pt x="0" y="566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4" name="Google Shape;1444;p148"/>
            <p:cNvSpPr/>
            <p:nvPr/>
          </p:nvSpPr>
          <p:spPr>
            <a:xfrm>
              <a:off x="4256232" y="8618886"/>
              <a:ext cx="33900" cy="106200"/>
            </a:xfrm>
            <a:custGeom>
              <a:rect b="b" l="l" r="r" t="t"/>
              <a:pathLst>
                <a:path extrusionOk="0" h="120000" w="120000">
                  <a:moveTo>
                    <a:pt x="0" y="101144"/>
                  </a:moveTo>
                  <a:lnTo>
                    <a:pt x="120000" y="0"/>
                  </a:lnTo>
                  <a:lnTo>
                    <a:pt x="120000" y="120000"/>
                  </a:lnTo>
                  <a:lnTo>
                    <a:pt x="0" y="101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5" name="Google Shape;1445;p148"/>
            <p:cNvSpPr/>
            <p:nvPr/>
          </p:nvSpPr>
          <p:spPr>
            <a:xfrm>
              <a:off x="4292900" y="9433076"/>
              <a:ext cx="63900" cy="42600"/>
            </a:xfrm>
            <a:custGeom>
              <a:rect b="b" l="l" r="r" t="t"/>
              <a:pathLst>
                <a:path extrusionOk="0" h="120000" w="120000">
                  <a:moveTo>
                    <a:pt x="0" y="0"/>
                  </a:moveTo>
                  <a:lnTo>
                    <a:pt x="114783" y="28966"/>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6" name="Google Shape;1446;p148"/>
            <p:cNvSpPr/>
            <p:nvPr/>
          </p:nvSpPr>
          <p:spPr>
            <a:xfrm>
              <a:off x="4302007" y="9320667"/>
              <a:ext cx="97200" cy="112500"/>
            </a:xfrm>
            <a:custGeom>
              <a:rect b="b" l="l" r="r" t="t"/>
              <a:pathLst>
                <a:path extrusionOk="0" h="120000" w="120000">
                  <a:moveTo>
                    <a:pt x="0" y="19127"/>
                  </a:moveTo>
                  <a:lnTo>
                    <a:pt x="31766" y="0"/>
                  </a:lnTo>
                  <a:lnTo>
                    <a:pt x="30000" y="53911"/>
                  </a:lnTo>
                  <a:lnTo>
                    <a:pt x="120000" y="74783"/>
                  </a:lnTo>
                  <a:lnTo>
                    <a:pt x="61766" y="120000"/>
                  </a:lnTo>
                  <a:lnTo>
                    <a:pt x="0" y="19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7" name="Google Shape;1447;p148"/>
            <p:cNvSpPr/>
            <p:nvPr/>
          </p:nvSpPr>
          <p:spPr>
            <a:xfrm>
              <a:off x="4368801" y="9463232"/>
              <a:ext cx="51600" cy="33900"/>
            </a:xfrm>
            <a:custGeom>
              <a:rect b="b" l="l" r="r" t="t"/>
              <a:pathLst>
                <a:path extrusionOk="0" h="120000" w="120000">
                  <a:moveTo>
                    <a:pt x="0" y="91766"/>
                  </a:moveTo>
                  <a:lnTo>
                    <a:pt x="28422" y="0"/>
                  </a:lnTo>
                  <a:lnTo>
                    <a:pt x="120000" y="120000"/>
                  </a:lnTo>
                  <a:lnTo>
                    <a:pt x="0" y="91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8" name="Google Shape;1448;p148"/>
            <p:cNvSpPr/>
            <p:nvPr/>
          </p:nvSpPr>
          <p:spPr>
            <a:xfrm>
              <a:off x="4405234" y="9372316"/>
              <a:ext cx="118500" cy="170100"/>
            </a:xfrm>
            <a:custGeom>
              <a:rect b="b" l="l" r="r" t="t"/>
              <a:pathLst>
                <a:path extrusionOk="0" h="120000" w="120000">
                  <a:moveTo>
                    <a:pt x="0" y="98488"/>
                  </a:moveTo>
                  <a:lnTo>
                    <a:pt x="20000" y="80377"/>
                  </a:lnTo>
                  <a:lnTo>
                    <a:pt x="83750" y="91700"/>
                  </a:lnTo>
                  <a:lnTo>
                    <a:pt x="55000" y="61133"/>
                  </a:lnTo>
                  <a:lnTo>
                    <a:pt x="86250" y="41888"/>
                  </a:lnTo>
                  <a:lnTo>
                    <a:pt x="40000" y="36227"/>
                  </a:lnTo>
                  <a:lnTo>
                    <a:pt x="40000" y="6794"/>
                  </a:lnTo>
                  <a:lnTo>
                    <a:pt x="116250" y="0"/>
                  </a:lnTo>
                  <a:lnTo>
                    <a:pt x="120000" y="120000"/>
                  </a:lnTo>
                  <a:lnTo>
                    <a:pt x="0" y="984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49" name="Google Shape;1449;p148"/>
            <p:cNvSpPr/>
            <p:nvPr/>
          </p:nvSpPr>
          <p:spPr>
            <a:xfrm>
              <a:off x="4462916" y="9566526"/>
              <a:ext cx="94200" cy="33900"/>
            </a:xfrm>
            <a:custGeom>
              <a:rect b="b" l="l" r="r" t="t"/>
              <a:pathLst>
                <a:path extrusionOk="0" h="120000" w="120000">
                  <a:moveTo>
                    <a:pt x="0" y="0"/>
                  </a:moveTo>
                  <a:lnTo>
                    <a:pt x="108166" y="2857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0" name="Google Shape;1450;p148"/>
            <p:cNvSpPr/>
            <p:nvPr/>
          </p:nvSpPr>
          <p:spPr>
            <a:xfrm>
              <a:off x="4553996" y="9537662"/>
              <a:ext cx="45600" cy="33900"/>
            </a:xfrm>
            <a:custGeom>
              <a:rect b="b" l="l" r="r" t="t"/>
              <a:pathLst>
                <a:path extrusionOk="0" h="120000" w="120000">
                  <a:moveTo>
                    <a:pt x="0" y="120000"/>
                  </a:moveTo>
                  <a:lnTo>
                    <a:pt x="2545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1" name="Google Shape;1451;p148"/>
            <p:cNvSpPr/>
            <p:nvPr/>
          </p:nvSpPr>
          <p:spPr>
            <a:xfrm>
              <a:off x="11035849" y="2952961"/>
              <a:ext cx="2802300" cy="2126700"/>
            </a:xfrm>
            <a:custGeom>
              <a:rect b="b" l="l" r="r" t="t"/>
              <a:pathLst>
                <a:path extrusionOk="0" h="120000" w="120000">
                  <a:moveTo>
                    <a:pt x="0" y="57083"/>
                  </a:moveTo>
                  <a:lnTo>
                    <a:pt x="677" y="52505"/>
                  </a:lnTo>
                  <a:lnTo>
                    <a:pt x="5027" y="51516"/>
                  </a:lnTo>
                  <a:lnTo>
                    <a:pt x="12600" y="45144"/>
                  </a:lnTo>
                  <a:lnTo>
                    <a:pt x="13727" y="40300"/>
                  </a:lnTo>
                  <a:lnTo>
                    <a:pt x="12205" y="34733"/>
                  </a:lnTo>
                  <a:lnTo>
                    <a:pt x="16950" y="33116"/>
                  </a:lnTo>
                  <a:lnTo>
                    <a:pt x="18305" y="25577"/>
                  </a:lnTo>
                  <a:lnTo>
                    <a:pt x="23277" y="25938"/>
                  </a:lnTo>
                  <a:lnTo>
                    <a:pt x="23844" y="21094"/>
                  </a:lnTo>
                  <a:lnTo>
                    <a:pt x="27627" y="18488"/>
                  </a:lnTo>
                  <a:lnTo>
                    <a:pt x="29661" y="22705"/>
                  </a:lnTo>
                  <a:lnTo>
                    <a:pt x="32372" y="24233"/>
                  </a:lnTo>
                  <a:lnTo>
                    <a:pt x="33561" y="33116"/>
                  </a:lnTo>
                  <a:lnTo>
                    <a:pt x="42205" y="36527"/>
                  </a:lnTo>
                  <a:lnTo>
                    <a:pt x="45761" y="42633"/>
                  </a:lnTo>
                  <a:lnTo>
                    <a:pt x="52883" y="42272"/>
                  </a:lnTo>
                  <a:lnTo>
                    <a:pt x="61016" y="47033"/>
                  </a:lnTo>
                  <a:lnTo>
                    <a:pt x="71694" y="42633"/>
                  </a:lnTo>
                  <a:lnTo>
                    <a:pt x="75027" y="39222"/>
                  </a:lnTo>
                  <a:lnTo>
                    <a:pt x="75027" y="34377"/>
                  </a:lnTo>
                  <a:lnTo>
                    <a:pt x="77966" y="34916"/>
                  </a:lnTo>
                  <a:lnTo>
                    <a:pt x="84577" y="28005"/>
                  </a:lnTo>
                  <a:lnTo>
                    <a:pt x="89827" y="27555"/>
                  </a:lnTo>
                  <a:lnTo>
                    <a:pt x="87344" y="22261"/>
                  </a:lnTo>
                  <a:lnTo>
                    <a:pt x="82261" y="23694"/>
                  </a:lnTo>
                  <a:lnTo>
                    <a:pt x="82205" y="17861"/>
                  </a:lnTo>
                  <a:lnTo>
                    <a:pt x="83505" y="14627"/>
                  </a:lnTo>
                  <a:lnTo>
                    <a:pt x="86494" y="16516"/>
                  </a:lnTo>
                  <a:lnTo>
                    <a:pt x="89322" y="14361"/>
                  </a:lnTo>
                  <a:lnTo>
                    <a:pt x="92205" y="6461"/>
                  </a:lnTo>
                  <a:lnTo>
                    <a:pt x="90850" y="3677"/>
                  </a:lnTo>
                  <a:lnTo>
                    <a:pt x="97966" y="0"/>
                  </a:lnTo>
                  <a:lnTo>
                    <a:pt x="101922" y="2422"/>
                  </a:lnTo>
                  <a:lnTo>
                    <a:pt x="105538" y="15794"/>
                  </a:lnTo>
                  <a:lnTo>
                    <a:pt x="111527" y="18761"/>
                  </a:lnTo>
                  <a:lnTo>
                    <a:pt x="112655" y="23605"/>
                  </a:lnTo>
                  <a:lnTo>
                    <a:pt x="120000" y="20555"/>
                  </a:lnTo>
                  <a:lnTo>
                    <a:pt x="116611" y="33477"/>
                  </a:lnTo>
                  <a:lnTo>
                    <a:pt x="112316" y="35450"/>
                  </a:lnTo>
                  <a:lnTo>
                    <a:pt x="112883" y="40300"/>
                  </a:lnTo>
                  <a:lnTo>
                    <a:pt x="111527" y="43261"/>
                  </a:lnTo>
                  <a:lnTo>
                    <a:pt x="110733" y="42272"/>
                  </a:lnTo>
                  <a:lnTo>
                    <a:pt x="107005" y="45772"/>
                  </a:lnTo>
                  <a:lnTo>
                    <a:pt x="107005" y="47838"/>
                  </a:lnTo>
                  <a:lnTo>
                    <a:pt x="104294" y="47211"/>
                  </a:lnTo>
                  <a:lnTo>
                    <a:pt x="99322" y="53044"/>
                  </a:lnTo>
                  <a:lnTo>
                    <a:pt x="93561" y="57622"/>
                  </a:lnTo>
                  <a:lnTo>
                    <a:pt x="95255" y="51516"/>
                  </a:lnTo>
                  <a:lnTo>
                    <a:pt x="94461" y="49272"/>
                  </a:lnTo>
                  <a:lnTo>
                    <a:pt x="86494" y="56366"/>
                  </a:lnTo>
                  <a:lnTo>
                    <a:pt x="86272" y="58338"/>
                  </a:lnTo>
                  <a:lnTo>
                    <a:pt x="88927" y="62916"/>
                  </a:lnTo>
                  <a:lnTo>
                    <a:pt x="92372" y="60944"/>
                  </a:lnTo>
                  <a:lnTo>
                    <a:pt x="96044" y="62555"/>
                  </a:lnTo>
                  <a:lnTo>
                    <a:pt x="91188" y="66238"/>
                  </a:lnTo>
                  <a:lnTo>
                    <a:pt x="89377" y="71266"/>
                  </a:lnTo>
                  <a:lnTo>
                    <a:pt x="94577" y="82122"/>
                  </a:lnTo>
                  <a:lnTo>
                    <a:pt x="91072" y="81138"/>
                  </a:lnTo>
                  <a:lnTo>
                    <a:pt x="94577" y="84816"/>
                  </a:lnTo>
                  <a:lnTo>
                    <a:pt x="91127" y="87238"/>
                  </a:lnTo>
                  <a:lnTo>
                    <a:pt x="94688" y="88227"/>
                  </a:lnTo>
                  <a:lnTo>
                    <a:pt x="88077" y="105727"/>
                  </a:lnTo>
                  <a:lnTo>
                    <a:pt x="83672" y="110844"/>
                  </a:lnTo>
                  <a:lnTo>
                    <a:pt x="79377" y="112550"/>
                  </a:lnTo>
                  <a:lnTo>
                    <a:pt x="79094" y="112638"/>
                  </a:lnTo>
                  <a:lnTo>
                    <a:pt x="77966" y="111655"/>
                  </a:lnTo>
                  <a:lnTo>
                    <a:pt x="76894" y="114616"/>
                  </a:lnTo>
                  <a:lnTo>
                    <a:pt x="71750" y="116322"/>
                  </a:lnTo>
                  <a:lnTo>
                    <a:pt x="71411" y="120000"/>
                  </a:lnTo>
                  <a:lnTo>
                    <a:pt x="70511" y="115600"/>
                  </a:lnTo>
                  <a:lnTo>
                    <a:pt x="67061" y="115783"/>
                  </a:lnTo>
                  <a:lnTo>
                    <a:pt x="61694" y="110394"/>
                  </a:lnTo>
                  <a:lnTo>
                    <a:pt x="55877" y="112727"/>
                  </a:lnTo>
                  <a:lnTo>
                    <a:pt x="54688" y="112822"/>
                  </a:lnTo>
                  <a:lnTo>
                    <a:pt x="54861" y="116322"/>
                  </a:lnTo>
                  <a:lnTo>
                    <a:pt x="53955" y="115511"/>
                  </a:lnTo>
                  <a:lnTo>
                    <a:pt x="50227" y="113805"/>
                  </a:lnTo>
                  <a:lnTo>
                    <a:pt x="49094" y="107433"/>
                  </a:lnTo>
                  <a:lnTo>
                    <a:pt x="46838" y="108244"/>
                  </a:lnTo>
                  <a:lnTo>
                    <a:pt x="48983" y="99000"/>
                  </a:lnTo>
                  <a:lnTo>
                    <a:pt x="48927" y="96033"/>
                  </a:lnTo>
                  <a:lnTo>
                    <a:pt x="46494" y="94150"/>
                  </a:lnTo>
                  <a:lnTo>
                    <a:pt x="44405" y="92894"/>
                  </a:lnTo>
                  <a:lnTo>
                    <a:pt x="43783" y="89572"/>
                  </a:lnTo>
                  <a:lnTo>
                    <a:pt x="35366" y="95138"/>
                  </a:lnTo>
                  <a:lnTo>
                    <a:pt x="31694" y="93611"/>
                  </a:lnTo>
                  <a:lnTo>
                    <a:pt x="29772" y="96844"/>
                  </a:lnTo>
                  <a:lnTo>
                    <a:pt x="29488" y="94511"/>
                  </a:lnTo>
                  <a:lnTo>
                    <a:pt x="28194" y="95050"/>
                  </a:lnTo>
                  <a:lnTo>
                    <a:pt x="23955" y="95050"/>
                  </a:lnTo>
                  <a:lnTo>
                    <a:pt x="20622" y="90200"/>
                  </a:lnTo>
                  <a:lnTo>
                    <a:pt x="14405" y="86972"/>
                  </a:lnTo>
                  <a:lnTo>
                    <a:pt x="10338" y="84638"/>
                  </a:lnTo>
                  <a:lnTo>
                    <a:pt x="9377" y="79250"/>
                  </a:lnTo>
                  <a:lnTo>
                    <a:pt x="11527" y="78622"/>
                  </a:lnTo>
                  <a:lnTo>
                    <a:pt x="10227" y="74316"/>
                  </a:lnTo>
                  <a:lnTo>
                    <a:pt x="12994" y="69022"/>
                  </a:lnTo>
                  <a:lnTo>
                    <a:pt x="10850" y="67227"/>
                  </a:lnTo>
                  <a:lnTo>
                    <a:pt x="7794" y="69200"/>
                  </a:lnTo>
                  <a:lnTo>
                    <a:pt x="1750" y="63366"/>
                  </a:lnTo>
                  <a:lnTo>
                    <a:pt x="1977" y="62555"/>
                  </a:lnTo>
                  <a:lnTo>
                    <a:pt x="2033" y="58427"/>
                  </a:lnTo>
                  <a:lnTo>
                    <a:pt x="0" y="570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2" name="Google Shape;1452;p148"/>
            <p:cNvSpPr/>
            <p:nvPr/>
          </p:nvSpPr>
          <p:spPr>
            <a:xfrm>
              <a:off x="12638855" y="5094773"/>
              <a:ext cx="97200" cy="94200"/>
            </a:xfrm>
            <a:custGeom>
              <a:rect b="b" l="l" r="r" t="t"/>
              <a:pathLst>
                <a:path extrusionOk="0" h="120000" w="120000">
                  <a:moveTo>
                    <a:pt x="0" y="95627"/>
                  </a:moveTo>
                  <a:lnTo>
                    <a:pt x="38400" y="0"/>
                  </a:lnTo>
                  <a:lnTo>
                    <a:pt x="120000" y="20627"/>
                  </a:lnTo>
                  <a:lnTo>
                    <a:pt x="54400" y="120000"/>
                  </a:lnTo>
                  <a:lnTo>
                    <a:pt x="0" y="956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3" name="Google Shape;1453;p148"/>
            <p:cNvSpPr/>
            <p:nvPr/>
          </p:nvSpPr>
          <p:spPr>
            <a:xfrm>
              <a:off x="13158013" y="4803121"/>
              <a:ext cx="84900" cy="179100"/>
            </a:xfrm>
            <a:custGeom>
              <a:rect b="b" l="l" r="r" t="t"/>
              <a:pathLst>
                <a:path extrusionOk="0" h="120000" w="120000">
                  <a:moveTo>
                    <a:pt x="0" y="49472"/>
                  </a:moveTo>
                  <a:lnTo>
                    <a:pt x="47616" y="120000"/>
                  </a:lnTo>
                  <a:lnTo>
                    <a:pt x="120000" y="0"/>
                  </a:lnTo>
                  <a:lnTo>
                    <a:pt x="57144" y="1050"/>
                  </a:lnTo>
                  <a:lnTo>
                    <a:pt x="0" y="4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4" name="Google Shape;1454;p148"/>
            <p:cNvSpPr/>
            <p:nvPr/>
          </p:nvSpPr>
          <p:spPr>
            <a:xfrm>
              <a:off x="4053056" y="5517058"/>
              <a:ext cx="555600" cy="914400"/>
            </a:xfrm>
            <a:custGeom>
              <a:rect b="b" l="l" r="r" t="t"/>
              <a:pathLst>
                <a:path extrusionOk="0" h="120000" w="120000">
                  <a:moveTo>
                    <a:pt x="0" y="79927"/>
                  </a:moveTo>
                  <a:lnTo>
                    <a:pt x="14744" y="88533"/>
                  </a:lnTo>
                  <a:lnTo>
                    <a:pt x="35855" y="90838"/>
                  </a:lnTo>
                  <a:lnTo>
                    <a:pt x="57833" y="106994"/>
                  </a:lnTo>
                  <a:lnTo>
                    <a:pt x="86455" y="108461"/>
                  </a:lnTo>
                  <a:lnTo>
                    <a:pt x="82411" y="116855"/>
                  </a:lnTo>
                  <a:lnTo>
                    <a:pt x="89350" y="120000"/>
                  </a:lnTo>
                  <a:lnTo>
                    <a:pt x="93977" y="99022"/>
                  </a:lnTo>
                  <a:lnTo>
                    <a:pt x="88194" y="86222"/>
                  </a:lnTo>
                  <a:lnTo>
                    <a:pt x="97733" y="85594"/>
                  </a:lnTo>
                  <a:lnTo>
                    <a:pt x="90505" y="78250"/>
                  </a:lnTo>
                  <a:lnTo>
                    <a:pt x="114505" y="75316"/>
                  </a:lnTo>
                  <a:lnTo>
                    <a:pt x="120000" y="80561"/>
                  </a:lnTo>
                  <a:lnTo>
                    <a:pt x="111327" y="70072"/>
                  </a:lnTo>
                  <a:lnTo>
                    <a:pt x="114216" y="44894"/>
                  </a:lnTo>
                  <a:lnTo>
                    <a:pt x="94555" y="45522"/>
                  </a:lnTo>
                  <a:lnTo>
                    <a:pt x="88194" y="39650"/>
                  </a:lnTo>
                  <a:lnTo>
                    <a:pt x="68527" y="37972"/>
                  </a:lnTo>
                  <a:lnTo>
                    <a:pt x="56094" y="23494"/>
                  </a:lnTo>
                  <a:lnTo>
                    <a:pt x="75183" y="4194"/>
                  </a:lnTo>
                  <a:lnTo>
                    <a:pt x="72866" y="0"/>
                  </a:lnTo>
                  <a:lnTo>
                    <a:pt x="38744" y="10277"/>
                  </a:lnTo>
                  <a:lnTo>
                    <a:pt x="20527" y="32100"/>
                  </a:lnTo>
                  <a:lnTo>
                    <a:pt x="14455" y="26855"/>
                  </a:lnTo>
                  <a:lnTo>
                    <a:pt x="9544" y="37344"/>
                  </a:lnTo>
                  <a:lnTo>
                    <a:pt x="14455" y="61261"/>
                  </a:lnTo>
                  <a:lnTo>
                    <a:pt x="18505" y="61261"/>
                  </a:lnTo>
                  <a:lnTo>
                    <a:pt x="0" y="79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5" name="Google Shape;1455;p148"/>
            <p:cNvSpPr/>
            <p:nvPr/>
          </p:nvSpPr>
          <p:spPr>
            <a:xfrm>
              <a:off x="3749457" y="5596046"/>
              <a:ext cx="136500" cy="151800"/>
            </a:xfrm>
            <a:custGeom>
              <a:rect b="b" l="l" r="r" t="t"/>
              <a:pathLst>
                <a:path extrusionOk="0" h="120000" w="120000">
                  <a:moveTo>
                    <a:pt x="0" y="0"/>
                  </a:moveTo>
                  <a:lnTo>
                    <a:pt x="1100" y="47744"/>
                  </a:lnTo>
                  <a:lnTo>
                    <a:pt x="27522" y="40000"/>
                  </a:lnTo>
                  <a:lnTo>
                    <a:pt x="102383" y="120000"/>
                  </a:lnTo>
                  <a:lnTo>
                    <a:pt x="120000" y="60644"/>
                  </a:lnTo>
                  <a:lnTo>
                    <a:pt x="79266" y="516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6" name="Google Shape;1456;p148"/>
            <p:cNvSpPr/>
            <p:nvPr/>
          </p:nvSpPr>
          <p:spPr>
            <a:xfrm>
              <a:off x="3779815" y="4918567"/>
              <a:ext cx="491700" cy="179100"/>
            </a:xfrm>
            <a:custGeom>
              <a:rect b="b" l="l" r="r" t="t"/>
              <a:pathLst>
                <a:path extrusionOk="0" h="120000" w="120000">
                  <a:moveTo>
                    <a:pt x="0" y="46550"/>
                  </a:moveTo>
                  <a:lnTo>
                    <a:pt x="16083" y="5172"/>
                  </a:lnTo>
                  <a:lnTo>
                    <a:pt x="46650" y="0"/>
                  </a:lnTo>
                  <a:lnTo>
                    <a:pt x="120000" y="102411"/>
                  </a:lnTo>
                  <a:lnTo>
                    <a:pt x="81072" y="120000"/>
                  </a:lnTo>
                  <a:lnTo>
                    <a:pt x="87827" y="97238"/>
                  </a:lnTo>
                  <a:lnTo>
                    <a:pt x="69166" y="57933"/>
                  </a:lnTo>
                  <a:lnTo>
                    <a:pt x="32494" y="37238"/>
                  </a:lnTo>
                  <a:lnTo>
                    <a:pt x="34422" y="18622"/>
                  </a:lnTo>
                  <a:lnTo>
                    <a:pt x="0" y="46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7" name="Google Shape;1457;p148"/>
            <p:cNvSpPr/>
            <p:nvPr/>
          </p:nvSpPr>
          <p:spPr>
            <a:xfrm>
              <a:off x="8209337" y="3129170"/>
              <a:ext cx="479700" cy="243000"/>
            </a:xfrm>
            <a:custGeom>
              <a:rect b="b" l="l" r="r" t="t"/>
              <a:pathLst>
                <a:path extrusionOk="0" h="120000" w="120000">
                  <a:moveTo>
                    <a:pt x="0" y="29405"/>
                  </a:moveTo>
                  <a:lnTo>
                    <a:pt x="20711" y="85033"/>
                  </a:lnTo>
                  <a:lnTo>
                    <a:pt x="54244" y="82650"/>
                  </a:lnTo>
                  <a:lnTo>
                    <a:pt x="59177" y="108077"/>
                  </a:lnTo>
                  <a:lnTo>
                    <a:pt x="74627" y="120000"/>
                  </a:lnTo>
                  <a:lnTo>
                    <a:pt x="100933" y="92183"/>
                  </a:lnTo>
                  <a:lnTo>
                    <a:pt x="116383" y="98544"/>
                  </a:lnTo>
                  <a:lnTo>
                    <a:pt x="120000" y="73111"/>
                  </a:lnTo>
                  <a:lnTo>
                    <a:pt x="91066" y="65961"/>
                  </a:lnTo>
                  <a:lnTo>
                    <a:pt x="31561" y="11922"/>
                  </a:lnTo>
                  <a:lnTo>
                    <a:pt x="25316" y="0"/>
                  </a:lnTo>
                  <a:lnTo>
                    <a:pt x="0" y="29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8" name="Google Shape;1458;p148"/>
            <p:cNvSpPr/>
            <p:nvPr/>
          </p:nvSpPr>
          <p:spPr>
            <a:xfrm>
              <a:off x="8036285" y="2637010"/>
              <a:ext cx="121500" cy="215700"/>
            </a:xfrm>
            <a:custGeom>
              <a:rect b="b" l="l" r="r" t="t"/>
              <a:pathLst>
                <a:path extrusionOk="0" h="120000" w="120000">
                  <a:moveTo>
                    <a:pt x="0" y="91511"/>
                  </a:moveTo>
                  <a:lnTo>
                    <a:pt x="9127" y="32805"/>
                  </a:lnTo>
                  <a:lnTo>
                    <a:pt x="104350" y="0"/>
                  </a:lnTo>
                  <a:lnTo>
                    <a:pt x="86088" y="46616"/>
                  </a:lnTo>
                  <a:lnTo>
                    <a:pt x="120000" y="59566"/>
                  </a:lnTo>
                  <a:lnTo>
                    <a:pt x="61305" y="85466"/>
                  </a:lnTo>
                  <a:lnTo>
                    <a:pt x="60000" y="120000"/>
                  </a:lnTo>
                  <a:lnTo>
                    <a:pt x="23477" y="120000"/>
                  </a:lnTo>
                  <a:lnTo>
                    <a:pt x="0" y="915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59" name="Google Shape;1459;p148"/>
            <p:cNvSpPr/>
            <p:nvPr/>
          </p:nvSpPr>
          <p:spPr>
            <a:xfrm>
              <a:off x="8172905" y="2755493"/>
              <a:ext cx="69900" cy="88200"/>
            </a:xfrm>
            <a:custGeom>
              <a:rect b="b" l="l" r="r" t="t"/>
              <a:pathLst>
                <a:path extrusionOk="0" h="120000" w="120000">
                  <a:moveTo>
                    <a:pt x="0" y="60000"/>
                  </a:moveTo>
                  <a:lnTo>
                    <a:pt x="89455" y="120000"/>
                  </a:lnTo>
                  <a:lnTo>
                    <a:pt x="120000" y="57933"/>
                  </a:lnTo>
                  <a:lnTo>
                    <a:pt x="98183" y="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0" name="Google Shape;1460;p148"/>
            <p:cNvSpPr/>
            <p:nvPr/>
          </p:nvSpPr>
          <p:spPr>
            <a:xfrm>
              <a:off x="4374871" y="5097811"/>
              <a:ext cx="151800" cy="103200"/>
            </a:xfrm>
            <a:custGeom>
              <a:rect b="b" l="l" r="r" t="t"/>
              <a:pathLst>
                <a:path extrusionOk="0" h="120000" w="120000">
                  <a:moveTo>
                    <a:pt x="0" y="0"/>
                  </a:moveTo>
                  <a:lnTo>
                    <a:pt x="0" y="120000"/>
                  </a:lnTo>
                  <a:lnTo>
                    <a:pt x="120000" y="83638"/>
                  </a:lnTo>
                  <a:lnTo>
                    <a:pt x="67694" y="14544"/>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1" name="Google Shape;1461;p148"/>
            <p:cNvSpPr/>
            <p:nvPr/>
          </p:nvSpPr>
          <p:spPr>
            <a:xfrm>
              <a:off x="3965013" y="6121627"/>
              <a:ext cx="261000" cy="343200"/>
            </a:xfrm>
            <a:custGeom>
              <a:rect b="b" l="l" r="r" t="t"/>
              <a:pathLst>
                <a:path extrusionOk="0" h="120000" w="120000">
                  <a:moveTo>
                    <a:pt x="0" y="45766"/>
                  </a:moveTo>
                  <a:lnTo>
                    <a:pt x="622" y="69766"/>
                  </a:lnTo>
                  <a:lnTo>
                    <a:pt x="23005" y="75905"/>
                  </a:lnTo>
                  <a:lnTo>
                    <a:pt x="10572" y="94883"/>
                  </a:lnTo>
                  <a:lnTo>
                    <a:pt x="7461" y="114977"/>
                  </a:lnTo>
                  <a:lnTo>
                    <a:pt x="36061" y="120000"/>
                  </a:lnTo>
                  <a:lnTo>
                    <a:pt x="60933" y="87072"/>
                  </a:lnTo>
                  <a:lnTo>
                    <a:pt x="109427" y="60277"/>
                  </a:lnTo>
                  <a:lnTo>
                    <a:pt x="120000" y="29022"/>
                  </a:lnTo>
                  <a:lnTo>
                    <a:pt x="74611" y="22883"/>
                  </a:lnTo>
                  <a:lnTo>
                    <a:pt x="42900" y="0"/>
                  </a:lnTo>
                  <a:lnTo>
                    <a:pt x="15544" y="11722"/>
                  </a:lnTo>
                  <a:lnTo>
                    <a:pt x="0" y="457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2" name="Google Shape;1462;p148"/>
            <p:cNvSpPr/>
            <p:nvPr/>
          </p:nvSpPr>
          <p:spPr>
            <a:xfrm>
              <a:off x="3543007" y="5398577"/>
              <a:ext cx="109200" cy="60900"/>
            </a:xfrm>
            <a:custGeom>
              <a:rect b="b" l="l" r="r" t="t"/>
              <a:pathLst>
                <a:path extrusionOk="0" h="120000" w="120000">
                  <a:moveTo>
                    <a:pt x="0" y="90000"/>
                  </a:moveTo>
                  <a:lnTo>
                    <a:pt x="35555"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3" name="Google Shape;1463;p148"/>
            <p:cNvSpPr/>
            <p:nvPr/>
          </p:nvSpPr>
          <p:spPr>
            <a:xfrm>
              <a:off x="4878849" y="9284210"/>
              <a:ext cx="72900" cy="42600"/>
            </a:xfrm>
            <a:custGeom>
              <a:rect b="b" l="l" r="r" t="t"/>
              <a:pathLst>
                <a:path extrusionOk="0" h="120000" w="120000">
                  <a:moveTo>
                    <a:pt x="0" y="120000"/>
                  </a:moveTo>
                  <a:lnTo>
                    <a:pt x="72455" y="56000"/>
                  </a:lnTo>
                  <a:lnTo>
                    <a:pt x="36227" y="0"/>
                  </a:lnTo>
                  <a:lnTo>
                    <a:pt x="120000" y="12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4" name="Google Shape;1464;p148"/>
            <p:cNvSpPr/>
            <p:nvPr/>
          </p:nvSpPr>
          <p:spPr>
            <a:xfrm>
              <a:off x="4933494" y="9269021"/>
              <a:ext cx="84900" cy="63900"/>
            </a:xfrm>
            <a:custGeom>
              <a:rect b="b" l="l" r="r" t="t"/>
              <a:pathLst>
                <a:path extrusionOk="0" h="120000" w="120000">
                  <a:moveTo>
                    <a:pt x="0" y="120000"/>
                  </a:moveTo>
                  <a:lnTo>
                    <a:pt x="53333" y="0"/>
                  </a:lnTo>
                  <a:lnTo>
                    <a:pt x="120000" y="4540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5" name="Google Shape;1465;p148"/>
            <p:cNvSpPr/>
            <p:nvPr/>
          </p:nvSpPr>
          <p:spPr>
            <a:xfrm>
              <a:off x="8607052" y="1561545"/>
              <a:ext cx="495000" cy="899400"/>
            </a:xfrm>
            <a:custGeom>
              <a:rect b="b" l="l" r="r" t="t"/>
              <a:pathLst>
                <a:path extrusionOk="0" h="120000" w="120000">
                  <a:moveTo>
                    <a:pt x="0" y="12277"/>
                  </a:moveTo>
                  <a:lnTo>
                    <a:pt x="7938" y="8677"/>
                  </a:lnTo>
                  <a:lnTo>
                    <a:pt x="20633" y="15872"/>
                  </a:lnTo>
                  <a:lnTo>
                    <a:pt x="43494" y="17355"/>
                  </a:lnTo>
                  <a:lnTo>
                    <a:pt x="56827" y="12700"/>
                  </a:lnTo>
                  <a:lnTo>
                    <a:pt x="60633" y="2750"/>
                  </a:lnTo>
                  <a:lnTo>
                    <a:pt x="82222" y="0"/>
                  </a:lnTo>
                  <a:lnTo>
                    <a:pt x="93966" y="3811"/>
                  </a:lnTo>
                  <a:lnTo>
                    <a:pt x="92700" y="12277"/>
                  </a:lnTo>
                  <a:lnTo>
                    <a:pt x="88255" y="20950"/>
                  </a:lnTo>
                  <a:lnTo>
                    <a:pt x="103811" y="31322"/>
                  </a:lnTo>
                  <a:lnTo>
                    <a:pt x="94283" y="38727"/>
                  </a:lnTo>
                  <a:lnTo>
                    <a:pt x="105716" y="51850"/>
                  </a:lnTo>
                  <a:lnTo>
                    <a:pt x="101272" y="63916"/>
                  </a:lnTo>
                  <a:lnTo>
                    <a:pt x="120000" y="88888"/>
                  </a:lnTo>
                  <a:lnTo>
                    <a:pt x="77777" y="112594"/>
                  </a:lnTo>
                  <a:lnTo>
                    <a:pt x="26983" y="120000"/>
                  </a:lnTo>
                  <a:lnTo>
                    <a:pt x="24127" y="115344"/>
                  </a:lnTo>
                  <a:lnTo>
                    <a:pt x="7938" y="111533"/>
                  </a:lnTo>
                  <a:lnTo>
                    <a:pt x="5394" y="88466"/>
                  </a:lnTo>
                  <a:lnTo>
                    <a:pt x="53966" y="62855"/>
                  </a:lnTo>
                  <a:lnTo>
                    <a:pt x="38094" y="50372"/>
                  </a:lnTo>
                  <a:lnTo>
                    <a:pt x="32383" y="25183"/>
                  </a:lnTo>
                  <a:lnTo>
                    <a:pt x="0" y="122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6" name="Google Shape;1466;p148"/>
            <p:cNvSpPr/>
            <p:nvPr/>
          </p:nvSpPr>
          <p:spPr>
            <a:xfrm>
              <a:off x="7456409" y="3129170"/>
              <a:ext cx="576900" cy="604500"/>
            </a:xfrm>
            <a:custGeom>
              <a:rect b="b" l="l" r="r" t="t"/>
              <a:pathLst>
                <a:path extrusionOk="0" h="120000" w="120000">
                  <a:moveTo>
                    <a:pt x="0" y="36950"/>
                  </a:moveTo>
                  <a:lnTo>
                    <a:pt x="4111" y="47366"/>
                  </a:lnTo>
                  <a:lnTo>
                    <a:pt x="28766" y="54633"/>
                  </a:lnTo>
                  <a:lnTo>
                    <a:pt x="24933" y="60316"/>
                  </a:lnTo>
                  <a:lnTo>
                    <a:pt x="33972" y="68211"/>
                  </a:lnTo>
                  <a:lnTo>
                    <a:pt x="37805" y="81472"/>
                  </a:lnTo>
                  <a:lnTo>
                    <a:pt x="27122" y="106738"/>
                  </a:lnTo>
                  <a:lnTo>
                    <a:pt x="56988" y="116844"/>
                  </a:lnTo>
                  <a:lnTo>
                    <a:pt x="60000" y="117788"/>
                  </a:lnTo>
                  <a:lnTo>
                    <a:pt x="73972" y="120000"/>
                  </a:lnTo>
                  <a:lnTo>
                    <a:pt x="73972" y="109894"/>
                  </a:lnTo>
                  <a:lnTo>
                    <a:pt x="82194" y="104527"/>
                  </a:lnTo>
                  <a:lnTo>
                    <a:pt x="101916" y="110844"/>
                  </a:lnTo>
                  <a:lnTo>
                    <a:pt x="114522" y="101050"/>
                  </a:lnTo>
                  <a:lnTo>
                    <a:pt x="106850" y="86211"/>
                  </a:lnTo>
                  <a:lnTo>
                    <a:pt x="109861" y="72316"/>
                  </a:lnTo>
                  <a:lnTo>
                    <a:pt x="100550" y="64738"/>
                  </a:lnTo>
                  <a:lnTo>
                    <a:pt x="114522" y="48316"/>
                  </a:lnTo>
                  <a:lnTo>
                    <a:pt x="120000" y="30633"/>
                  </a:lnTo>
                  <a:lnTo>
                    <a:pt x="102194" y="23050"/>
                  </a:lnTo>
                  <a:lnTo>
                    <a:pt x="97533" y="20844"/>
                  </a:lnTo>
                  <a:lnTo>
                    <a:pt x="70411" y="0"/>
                  </a:lnTo>
                  <a:lnTo>
                    <a:pt x="61094" y="4105"/>
                  </a:lnTo>
                  <a:lnTo>
                    <a:pt x="49861" y="23683"/>
                  </a:lnTo>
                  <a:lnTo>
                    <a:pt x="26850" y="20211"/>
                  </a:lnTo>
                  <a:lnTo>
                    <a:pt x="30138" y="36000"/>
                  </a:lnTo>
                  <a:lnTo>
                    <a:pt x="0" y="369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7" name="Google Shape;1467;p148"/>
            <p:cNvSpPr/>
            <p:nvPr/>
          </p:nvSpPr>
          <p:spPr>
            <a:xfrm>
              <a:off x="8057300" y="3688164"/>
              <a:ext cx="33900" cy="115500"/>
            </a:xfrm>
            <a:custGeom>
              <a:rect b="b" l="l" r="r" t="t"/>
              <a:pathLst>
                <a:path extrusionOk="0" h="120000" w="120000">
                  <a:moveTo>
                    <a:pt x="0" y="60844"/>
                  </a:moveTo>
                  <a:lnTo>
                    <a:pt x="111111" y="120000"/>
                  </a:lnTo>
                  <a:lnTo>
                    <a:pt x="120000" y="0"/>
                  </a:lnTo>
                  <a:lnTo>
                    <a:pt x="0" y="60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8" name="Google Shape;1468;p148"/>
            <p:cNvSpPr/>
            <p:nvPr/>
          </p:nvSpPr>
          <p:spPr>
            <a:xfrm>
              <a:off x="5176376" y="5890737"/>
              <a:ext cx="133500" cy="191400"/>
            </a:xfrm>
            <a:custGeom>
              <a:rect b="b" l="l" r="r" t="t"/>
              <a:pathLst>
                <a:path extrusionOk="0" h="120000" w="120000">
                  <a:moveTo>
                    <a:pt x="0" y="114955"/>
                  </a:moveTo>
                  <a:lnTo>
                    <a:pt x="17822" y="0"/>
                  </a:lnTo>
                  <a:lnTo>
                    <a:pt x="120000" y="51427"/>
                  </a:lnTo>
                  <a:lnTo>
                    <a:pt x="58216" y="120000"/>
                  </a:lnTo>
                  <a:lnTo>
                    <a:pt x="0" y="1149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69" name="Google Shape;1469;p148"/>
            <p:cNvSpPr/>
            <p:nvPr/>
          </p:nvSpPr>
          <p:spPr>
            <a:xfrm>
              <a:off x="7933060" y="2852710"/>
              <a:ext cx="397800" cy="534600"/>
            </a:xfrm>
            <a:custGeom>
              <a:rect b="b" l="l" r="r" t="t"/>
              <a:pathLst>
                <a:path extrusionOk="0" h="120000" w="120000">
                  <a:moveTo>
                    <a:pt x="0" y="49433"/>
                  </a:moveTo>
                  <a:lnTo>
                    <a:pt x="794" y="68777"/>
                  </a:lnTo>
                  <a:lnTo>
                    <a:pt x="1588" y="77733"/>
                  </a:lnTo>
                  <a:lnTo>
                    <a:pt x="3177" y="88477"/>
                  </a:lnTo>
                  <a:lnTo>
                    <a:pt x="29005" y="97072"/>
                  </a:lnTo>
                  <a:lnTo>
                    <a:pt x="21061" y="117133"/>
                  </a:lnTo>
                  <a:lnTo>
                    <a:pt x="48077" y="120000"/>
                  </a:lnTo>
                  <a:lnTo>
                    <a:pt x="94172" y="119283"/>
                  </a:lnTo>
                  <a:lnTo>
                    <a:pt x="106888" y="100300"/>
                  </a:lnTo>
                  <a:lnTo>
                    <a:pt x="81855" y="75222"/>
                  </a:lnTo>
                  <a:lnTo>
                    <a:pt x="112055" y="61972"/>
                  </a:lnTo>
                  <a:lnTo>
                    <a:pt x="120000" y="65911"/>
                  </a:lnTo>
                  <a:lnTo>
                    <a:pt x="112055" y="18266"/>
                  </a:lnTo>
                  <a:lnTo>
                    <a:pt x="89800" y="6450"/>
                  </a:lnTo>
                  <a:lnTo>
                    <a:pt x="65561" y="14327"/>
                  </a:lnTo>
                  <a:lnTo>
                    <a:pt x="68744" y="8955"/>
                  </a:lnTo>
                  <a:lnTo>
                    <a:pt x="48077" y="0"/>
                  </a:lnTo>
                  <a:lnTo>
                    <a:pt x="36955" y="0"/>
                  </a:lnTo>
                  <a:lnTo>
                    <a:pt x="36161" y="26150"/>
                  </a:lnTo>
                  <a:lnTo>
                    <a:pt x="23838" y="18983"/>
                  </a:lnTo>
                  <a:lnTo>
                    <a:pt x="16288" y="27583"/>
                  </a:lnTo>
                  <a:lnTo>
                    <a:pt x="14305" y="43344"/>
                  </a:lnTo>
                  <a:lnTo>
                    <a:pt x="0" y="494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0" name="Google Shape;1470;p148"/>
            <p:cNvSpPr/>
            <p:nvPr/>
          </p:nvSpPr>
          <p:spPr>
            <a:xfrm>
              <a:off x="8582762" y="3773230"/>
              <a:ext cx="291600" cy="343200"/>
            </a:xfrm>
            <a:custGeom>
              <a:rect b="b" l="l" r="r" t="t"/>
              <a:pathLst>
                <a:path extrusionOk="0" h="120000" w="120000">
                  <a:moveTo>
                    <a:pt x="0" y="48333"/>
                  </a:moveTo>
                  <a:lnTo>
                    <a:pt x="16111" y="21111"/>
                  </a:lnTo>
                  <a:lnTo>
                    <a:pt x="54444" y="10555"/>
                  </a:lnTo>
                  <a:lnTo>
                    <a:pt x="101666" y="11666"/>
                  </a:lnTo>
                  <a:lnTo>
                    <a:pt x="120000" y="0"/>
                  </a:lnTo>
                  <a:lnTo>
                    <a:pt x="113888" y="25000"/>
                  </a:lnTo>
                  <a:lnTo>
                    <a:pt x="81111" y="19444"/>
                  </a:lnTo>
                  <a:lnTo>
                    <a:pt x="64444" y="40555"/>
                  </a:lnTo>
                  <a:lnTo>
                    <a:pt x="47222" y="28888"/>
                  </a:lnTo>
                  <a:lnTo>
                    <a:pt x="59444" y="61111"/>
                  </a:lnTo>
                  <a:lnTo>
                    <a:pt x="43888" y="67222"/>
                  </a:lnTo>
                  <a:lnTo>
                    <a:pt x="73888" y="80555"/>
                  </a:lnTo>
                  <a:lnTo>
                    <a:pt x="73888" y="93888"/>
                  </a:lnTo>
                  <a:lnTo>
                    <a:pt x="49444" y="97222"/>
                  </a:lnTo>
                  <a:lnTo>
                    <a:pt x="57777" y="120000"/>
                  </a:lnTo>
                  <a:lnTo>
                    <a:pt x="28333" y="112777"/>
                  </a:lnTo>
                  <a:lnTo>
                    <a:pt x="19444" y="91111"/>
                  </a:lnTo>
                  <a:lnTo>
                    <a:pt x="58333" y="82222"/>
                  </a:lnTo>
                  <a:lnTo>
                    <a:pt x="19444" y="78888"/>
                  </a:lnTo>
                  <a:lnTo>
                    <a:pt x="0" y="48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1" name="Google Shape;1471;p148"/>
            <p:cNvSpPr/>
            <p:nvPr/>
          </p:nvSpPr>
          <p:spPr>
            <a:xfrm>
              <a:off x="8743672" y="4166430"/>
              <a:ext cx="130500" cy="33900"/>
            </a:xfrm>
            <a:custGeom>
              <a:rect b="b" l="l" r="r" t="t"/>
              <a:pathLst>
                <a:path extrusionOk="0" h="120000" w="120000">
                  <a:moveTo>
                    <a:pt x="0" y="120000"/>
                  </a:moveTo>
                  <a:lnTo>
                    <a:pt x="9505" y="0"/>
                  </a:lnTo>
                  <a:lnTo>
                    <a:pt x="120000" y="12000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2" name="Google Shape;1472;p148"/>
            <p:cNvSpPr/>
            <p:nvPr/>
          </p:nvSpPr>
          <p:spPr>
            <a:xfrm>
              <a:off x="4323258" y="-1"/>
              <a:ext cx="2784000" cy="2439600"/>
            </a:xfrm>
            <a:custGeom>
              <a:rect b="b" l="l" r="r" t="t"/>
              <a:pathLst>
                <a:path extrusionOk="0" h="120000" w="120000">
                  <a:moveTo>
                    <a:pt x="0" y="33661"/>
                  </a:moveTo>
                  <a:lnTo>
                    <a:pt x="683" y="31872"/>
                  </a:lnTo>
                  <a:lnTo>
                    <a:pt x="8477" y="28438"/>
                  </a:lnTo>
                  <a:lnTo>
                    <a:pt x="13427" y="28438"/>
                  </a:lnTo>
                  <a:lnTo>
                    <a:pt x="16216" y="25716"/>
                  </a:lnTo>
                  <a:lnTo>
                    <a:pt x="15361" y="24855"/>
                  </a:lnTo>
                  <a:lnTo>
                    <a:pt x="17127" y="23922"/>
                  </a:lnTo>
                  <a:lnTo>
                    <a:pt x="15650" y="23300"/>
                  </a:lnTo>
                  <a:lnTo>
                    <a:pt x="18266" y="22205"/>
                  </a:lnTo>
                  <a:lnTo>
                    <a:pt x="17300" y="21272"/>
                  </a:lnTo>
                  <a:lnTo>
                    <a:pt x="13827" y="23066"/>
                  </a:lnTo>
                  <a:lnTo>
                    <a:pt x="10411" y="20805"/>
                  </a:lnTo>
                  <a:lnTo>
                    <a:pt x="14794" y="19477"/>
                  </a:lnTo>
                  <a:lnTo>
                    <a:pt x="17238" y="15661"/>
                  </a:lnTo>
                  <a:lnTo>
                    <a:pt x="22588" y="15505"/>
                  </a:lnTo>
                  <a:lnTo>
                    <a:pt x="22361" y="11377"/>
                  </a:lnTo>
                  <a:lnTo>
                    <a:pt x="26344" y="11222"/>
                  </a:lnTo>
                  <a:lnTo>
                    <a:pt x="30383" y="14183"/>
                  </a:lnTo>
                  <a:lnTo>
                    <a:pt x="25605" y="10361"/>
                  </a:lnTo>
                  <a:lnTo>
                    <a:pt x="34650" y="7794"/>
                  </a:lnTo>
                  <a:lnTo>
                    <a:pt x="36872" y="9661"/>
                  </a:lnTo>
                  <a:lnTo>
                    <a:pt x="37155" y="13244"/>
                  </a:lnTo>
                  <a:lnTo>
                    <a:pt x="38350" y="10205"/>
                  </a:lnTo>
                  <a:lnTo>
                    <a:pt x="44155" y="12388"/>
                  </a:lnTo>
                  <a:lnTo>
                    <a:pt x="42161" y="10600"/>
                  </a:lnTo>
                  <a:lnTo>
                    <a:pt x="44950" y="10911"/>
                  </a:lnTo>
                  <a:lnTo>
                    <a:pt x="42505" y="8805"/>
                  </a:lnTo>
                  <a:lnTo>
                    <a:pt x="41822" y="7166"/>
                  </a:lnTo>
                  <a:lnTo>
                    <a:pt x="43127" y="6777"/>
                  </a:lnTo>
                  <a:lnTo>
                    <a:pt x="54677" y="11844"/>
                  </a:lnTo>
                  <a:lnTo>
                    <a:pt x="53772" y="10205"/>
                  </a:lnTo>
                  <a:lnTo>
                    <a:pt x="56272" y="9894"/>
                  </a:lnTo>
                  <a:lnTo>
                    <a:pt x="54677" y="8494"/>
                  </a:lnTo>
                  <a:lnTo>
                    <a:pt x="58550" y="8805"/>
                  </a:lnTo>
                  <a:lnTo>
                    <a:pt x="52405" y="5144"/>
                  </a:lnTo>
                  <a:lnTo>
                    <a:pt x="63611" y="7166"/>
                  </a:lnTo>
                  <a:lnTo>
                    <a:pt x="61111" y="5066"/>
                  </a:lnTo>
                  <a:lnTo>
                    <a:pt x="54450" y="4677"/>
                  </a:lnTo>
                  <a:lnTo>
                    <a:pt x="56672" y="4522"/>
                  </a:lnTo>
                  <a:lnTo>
                    <a:pt x="52572" y="2650"/>
                  </a:lnTo>
                  <a:lnTo>
                    <a:pt x="57411" y="3194"/>
                  </a:lnTo>
                  <a:lnTo>
                    <a:pt x="55422" y="2416"/>
                  </a:lnTo>
                  <a:lnTo>
                    <a:pt x="57583" y="1794"/>
                  </a:lnTo>
                  <a:lnTo>
                    <a:pt x="65833" y="5144"/>
                  </a:lnTo>
                  <a:lnTo>
                    <a:pt x="64922" y="3894"/>
                  </a:lnTo>
                  <a:lnTo>
                    <a:pt x="68505" y="2650"/>
                  </a:lnTo>
                  <a:lnTo>
                    <a:pt x="65488" y="2416"/>
                  </a:lnTo>
                  <a:lnTo>
                    <a:pt x="65377" y="700"/>
                  </a:lnTo>
                  <a:lnTo>
                    <a:pt x="67427" y="0"/>
                  </a:lnTo>
                  <a:lnTo>
                    <a:pt x="89561" y="777"/>
                  </a:lnTo>
                  <a:lnTo>
                    <a:pt x="91150" y="1716"/>
                  </a:lnTo>
                  <a:lnTo>
                    <a:pt x="90527" y="2416"/>
                  </a:lnTo>
                  <a:lnTo>
                    <a:pt x="75616" y="2572"/>
                  </a:lnTo>
                  <a:lnTo>
                    <a:pt x="77383" y="3427"/>
                  </a:lnTo>
                  <a:lnTo>
                    <a:pt x="71577" y="4522"/>
                  </a:lnTo>
                  <a:lnTo>
                    <a:pt x="92516" y="2650"/>
                  </a:lnTo>
                  <a:lnTo>
                    <a:pt x="93316" y="4283"/>
                  </a:lnTo>
                  <a:lnTo>
                    <a:pt x="90527" y="5222"/>
                  </a:lnTo>
                  <a:lnTo>
                    <a:pt x="95305" y="4600"/>
                  </a:lnTo>
                  <a:lnTo>
                    <a:pt x="100827" y="6466"/>
                  </a:lnTo>
                  <a:lnTo>
                    <a:pt x="92516" y="9661"/>
                  </a:lnTo>
                  <a:lnTo>
                    <a:pt x="79205" y="9350"/>
                  </a:lnTo>
                  <a:lnTo>
                    <a:pt x="82388" y="9894"/>
                  </a:lnTo>
                  <a:lnTo>
                    <a:pt x="76755" y="11222"/>
                  </a:lnTo>
                  <a:lnTo>
                    <a:pt x="76755" y="12855"/>
                  </a:lnTo>
                  <a:lnTo>
                    <a:pt x="91438" y="10361"/>
                  </a:lnTo>
                  <a:lnTo>
                    <a:pt x="92633" y="11377"/>
                  </a:lnTo>
                  <a:lnTo>
                    <a:pt x="89561" y="13794"/>
                  </a:lnTo>
                  <a:lnTo>
                    <a:pt x="99005" y="9894"/>
                  </a:lnTo>
                  <a:lnTo>
                    <a:pt x="99516" y="13638"/>
                  </a:lnTo>
                  <a:lnTo>
                    <a:pt x="94905" y="20105"/>
                  </a:lnTo>
                  <a:lnTo>
                    <a:pt x="103955" y="12700"/>
                  </a:lnTo>
                  <a:lnTo>
                    <a:pt x="103783" y="13794"/>
                  </a:lnTo>
                  <a:lnTo>
                    <a:pt x="108105" y="13716"/>
                  </a:lnTo>
                  <a:lnTo>
                    <a:pt x="109472" y="11222"/>
                  </a:lnTo>
                  <a:lnTo>
                    <a:pt x="114194" y="10911"/>
                  </a:lnTo>
                  <a:lnTo>
                    <a:pt x="120000" y="13088"/>
                  </a:lnTo>
                  <a:lnTo>
                    <a:pt x="114311" y="16283"/>
                  </a:lnTo>
                  <a:lnTo>
                    <a:pt x="114650" y="17611"/>
                  </a:lnTo>
                  <a:lnTo>
                    <a:pt x="101677" y="19477"/>
                  </a:lnTo>
                  <a:lnTo>
                    <a:pt x="112033" y="19638"/>
                  </a:lnTo>
                  <a:lnTo>
                    <a:pt x="103555" y="22283"/>
                  </a:lnTo>
                  <a:lnTo>
                    <a:pt x="104066" y="24311"/>
                  </a:lnTo>
                  <a:lnTo>
                    <a:pt x="109816" y="22283"/>
                  </a:lnTo>
                  <a:lnTo>
                    <a:pt x="105605" y="24855"/>
                  </a:lnTo>
                  <a:lnTo>
                    <a:pt x="105094" y="28127"/>
                  </a:lnTo>
                  <a:lnTo>
                    <a:pt x="106455" y="27272"/>
                  </a:lnTo>
                  <a:lnTo>
                    <a:pt x="102477" y="30233"/>
                  </a:lnTo>
                  <a:lnTo>
                    <a:pt x="101050" y="36311"/>
                  </a:lnTo>
                  <a:lnTo>
                    <a:pt x="103155" y="34988"/>
                  </a:lnTo>
                  <a:lnTo>
                    <a:pt x="106172" y="36311"/>
                  </a:lnTo>
                  <a:lnTo>
                    <a:pt x="103444" y="36311"/>
                  </a:lnTo>
                  <a:lnTo>
                    <a:pt x="103444" y="38105"/>
                  </a:lnTo>
                  <a:lnTo>
                    <a:pt x="107994" y="38883"/>
                  </a:lnTo>
                  <a:lnTo>
                    <a:pt x="108105" y="41066"/>
                  </a:lnTo>
                  <a:lnTo>
                    <a:pt x="101277" y="40677"/>
                  </a:lnTo>
                  <a:lnTo>
                    <a:pt x="103155" y="41688"/>
                  </a:lnTo>
                  <a:lnTo>
                    <a:pt x="99344" y="42311"/>
                  </a:lnTo>
                  <a:lnTo>
                    <a:pt x="101277" y="44805"/>
                  </a:lnTo>
                  <a:lnTo>
                    <a:pt x="104805" y="44883"/>
                  </a:lnTo>
                  <a:lnTo>
                    <a:pt x="102700" y="46361"/>
                  </a:lnTo>
                  <a:lnTo>
                    <a:pt x="105488" y="47688"/>
                  </a:lnTo>
                  <a:lnTo>
                    <a:pt x="105433" y="50805"/>
                  </a:lnTo>
                  <a:lnTo>
                    <a:pt x="100311" y="48933"/>
                  </a:lnTo>
                  <a:lnTo>
                    <a:pt x="103327" y="50650"/>
                  </a:lnTo>
                  <a:lnTo>
                    <a:pt x="101505" y="51661"/>
                  </a:lnTo>
                  <a:lnTo>
                    <a:pt x="103155" y="51505"/>
                  </a:lnTo>
                  <a:lnTo>
                    <a:pt x="102700" y="53455"/>
                  </a:lnTo>
                  <a:lnTo>
                    <a:pt x="106400" y="54544"/>
                  </a:lnTo>
                  <a:lnTo>
                    <a:pt x="100600" y="53922"/>
                  </a:lnTo>
                  <a:lnTo>
                    <a:pt x="99516" y="55011"/>
                  </a:lnTo>
                  <a:lnTo>
                    <a:pt x="103955" y="57505"/>
                  </a:lnTo>
                  <a:lnTo>
                    <a:pt x="103327" y="59533"/>
                  </a:lnTo>
                  <a:lnTo>
                    <a:pt x="99800" y="60777"/>
                  </a:lnTo>
                  <a:lnTo>
                    <a:pt x="96272" y="57816"/>
                  </a:lnTo>
                  <a:lnTo>
                    <a:pt x="90983" y="60466"/>
                  </a:lnTo>
                  <a:lnTo>
                    <a:pt x="94738" y="61950"/>
                  </a:lnTo>
                  <a:lnTo>
                    <a:pt x="91150" y="63350"/>
                  </a:lnTo>
                  <a:lnTo>
                    <a:pt x="95022" y="63583"/>
                  </a:lnTo>
                  <a:lnTo>
                    <a:pt x="93772" y="66622"/>
                  </a:lnTo>
                  <a:lnTo>
                    <a:pt x="95305" y="64833"/>
                  </a:lnTo>
                  <a:lnTo>
                    <a:pt x="99516" y="67322"/>
                  </a:lnTo>
                  <a:lnTo>
                    <a:pt x="98266" y="69272"/>
                  </a:lnTo>
                  <a:lnTo>
                    <a:pt x="100600" y="68494"/>
                  </a:lnTo>
                  <a:lnTo>
                    <a:pt x="99516" y="70600"/>
                  </a:lnTo>
                  <a:lnTo>
                    <a:pt x="101166" y="69661"/>
                  </a:lnTo>
                  <a:lnTo>
                    <a:pt x="101394" y="74727"/>
                  </a:lnTo>
                  <a:lnTo>
                    <a:pt x="99516" y="72777"/>
                  </a:lnTo>
                  <a:lnTo>
                    <a:pt x="99516" y="74727"/>
                  </a:lnTo>
                  <a:lnTo>
                    <a:pt x="97694" y="74650"/>
                  </a:lnTo>
                  <a:lnTo>
                    <a:pt x="95305" y="70438"/>
                  </a:lnTo>
                  <a:lnTo>
                    <a:pt x="89616" y="68027"/>
                  </a:lnTo>
                  <a:lnTo>
                    <a:pt x="93600" y="70833"/>
                  </a:lnTo>
                  <a:lnTo>
                    <a:pt x="88305" y="72311"/>
                  </a:lnTo>
                  <a:lnTo>
                    <a:pt x="86827" y="74727"/>
                  </a:lnTo>
                  <a:lnTo>
                    <a:pt x="91722" y="75272"/>
                  </a:lnTo>
                  <a:lnTo>
                    <a:pt x="87622" y="76755"/>
                  </a:lnTo>
                  <a:lnTo>
                    <a:pt x="93883" y="75038"/>
                  </a:lnTo>
                  <a:lnTo>
                    <a:pt x="99916" y="77222"/>
                  </a:lnTo>
                  <a:lnTo>
                    <a:pt x="92061" y="83144"/>
                  </a:lnTo>
                  <a:lnTo>
                    <a:pt x="84383" y="85716"/>
                  </a:lnTo>
                  <a:lnTo>
                    <a:pt x="81594" y="85872"/>
                  </a:lnTo>
                  <a:lnTo>
                    <a:pt x="79888" y="83222"/>
                  </a:lnTo>
                  <a:lnTo>
                    <a:pt x="80794" y="85872"/>
                  </a:lnTo>
                  <a:lnTo>
                    <a:pt x="78461" y="87427"/>
                  </a:lnTo>
                  <a:lnTo>
                    <a:pt x="75616" y="93816"/>
                  </a:lnTo>
                  <a:lnTo>
                    <a:pt x="73283" y="93661"/>
                  </a:lnTo>
                  <a:lnTo>
                    <a:pt x="72772" y="95611"/>
                  </a:lnTo>
                  <a:lnTo>
                    <a:pt x="70500" y="95844"/>
                  </a:lnTo>
                  <a:lnTo>
                    <a:pt x="69361" y="95222"/>
                  </a:lnTo>
                  <a:lnTo>
                    <a:pt x="70894" y="93894"/>
                  </a:lnTo>
                  <a:lnTo>
                    <a:pt x="69305" y="93661"/>
                  </a:lnTo>
                  <a:lnTo>
                    <a:pt x="68450" y="96933"/>
                  </a:lnTo>
                  <a:lnTo>
                    <a:pt x="64866" y="97244"/>
                  </a:lnTo>
                  <a:lnTo>
                    <a:pt x="64922" y="99816"/>
                  </a:lnTo>
                  <a:lnTo>
                    <a:pt x="62700" y="100050"/>
                  </a:lnTo>
                  <a:lnTo>
                    <a:pt x="64638" y="102155"/>
                  </a:lnTo>
                  <a:lnTo>
                    <a:pt x="62077" y="102544"/>
                  </a:lnTo>
                  <a:lnTo>
                    <a:pt x="64066" y="104961"/>
                  </a:lnTo>
                  <a:lnTo>
                    <a:pt x="62250" y="104961"/>
                  </a:lnTo>
                  <a:lnTo>
                    <a:pt x="63672" y="105505"/>
                  </a:lnTo>
                  <a:lnTo>
                    <a:pt x="62250" y="108077"/>
                  </a:lnTo>
                  <a:lnTo>
                    <a:pt x="61111" y="107611"/>
                  </a:lnTo>
                  <a:lnTo>
                    <a:pt x="62077" y="108777"/>
                  </a:lnTo>
                  <a:lnTo>
                    <a:pt x="59627" y="109716"/>
                  </a:lnTo>
                  <a:lnTo>
                    <a:pt x="61111" y="113300"/>
                  </a:lnTo>
                  <a:lnTo>
                    <a:pt x="59627" y="118205"/>
                  </a:lnTo>
                  <a:lnTo>
                    <a:pt x="57811" y="118283"/>
                  </a:lnTo>
                  <a:lnTo>
                    <a:pt x="59172" y="120000"/>
                  </a:lnTo>
                  <a:lnTo>
                    <a:pt x="55194" y="120000"/>
                  </a:lnTo>
                  <a:lnTo>
                    <a:pt x="54677" y="116727"/>
                  </a:lnTo>
                  <a:lnTo>
                    <a:pt x="49044" y="117116"/>
                  </a:lnTo>
                  <a:lnTo>
                    <a:pt x="50355" y="116261"/>
                  </a:lnTo>
                  <a:lnTo>
                    <a:pt x="47455" y="114933"/>
                  </a:lnTo>
                  <a:lnTo>
                    <a:pt x="48877" y="114388"/>
                  </a:lnTo>
                  <a:lnTo>
                    <a:pt x="46772" y="114388"/>
                  </a:lnTo>
                  <a:lnTo>
                    <a:pt x="47511" y="111816"/>
                  </a:lnTo>
                  <a:lnTo>
                    <a:pt x="46261" y="112361"/>
                  </a:lnTo>
                  <a:lnTo>
                    <a:pt x="42505" y="105505"/>
                  </a:lnTo>
                  <a:lnTo>
                    <a:pt x="42505" y="103400"/>
                  </a:lnTo>
                  <a:lnTo>
                    <a:pt x="45288" y="101144"/>
                  </a:lnTo>
                  <a:lnTo>
                    <a:pt x="44155" y="100438"/>
                  </a:lnTo>
                  <a:lnTo>
                    <a:pt x="41311" y="103011"/>
                  </a:lnTo>
                  <a:lnTo>
                    <a:pt x="41311" y="97872"/>
                  </a:lnTo>
                  <a:lnTo>
                    <a:pt x="38688" y="95222"/>
                  </a:lnTo>
                  <a:lnTo>
                    <a:pt x="39433" y="91088"/>
                  </a:lnTo>
                  <a:lnTo>
                    <a:pt x="37838" y="89611"/>
                  </a:lnTo>
                  <a:lnTo>
                    <a:pt x="40000" y="86027"/>
                  </a:lnTo>
                  <a:lnTo>
                    <a:pt x="38688" y="85716"/>
                  </a:lnTo>
                  <a:lnTo>
                    <a:pt x="43472" y="85716"/>
                  </a:lnTo>
                  <a:lnTo>
                    <a:pt x="43016" y="84311"/>
                  </a:lnTo>
                  <a:lnTo>
                    <a:pt x="39772" y="84466"/>
                  </a:lnTo>
                  <a:lnTo>
                    <a:pt x="44666" y="81272"/>
                  </a:lnTo>
                  <a:lnTo>
                    <a:pt x="43472" y="80261"/>
                  </a:lnTo>
                  <a:lnTo>
                    <a:pt x="44666" y="76755"/>
                  </a:lnTo>
                  <a:lnTo>
                    <a:pt x="40683" y="76600"/>
                  </a:lnTo>
                  <a:lnTo>
                    <a:pt x="36244" y="73794"/>
                  </a:lnTo>
                  <a:lnTo>
                    <a:pt x="44155" y="75272"/>
                  </a:lnTo>
                  <a:lnTo>
                    <a:pt x="42788" y="74027"/>
                  </a:lnTo>
                  <a:lnTo>
                    <a:pt x="44155" y="73477"/>
                  </a:lnTo>
                  <a:lnTo>
                    <a:pt x="41022" y="71377"/>
                  </a:lnTo>
                  <a:lnTo>
                    <a:pt x="42161" y="70438"/>
                  </a:lnTo>
                  <a:lnTo>
                    <a:pt x="40455" y="71222"/>
                  </a:lnTo>
                  <a:lnTo>
                    <a:pt x="41538" y="69738"/>
                  </a:lnTo>
                  <a:lnTo>
                    <a:pt x="39488" y="69894"/>
                  </a:lnTo>
                  <a:lnTo>
                    <a:pt x="41822" y="68727"/>
                  </a:lnTo>
                  <a:lnTo>
                    <a:pt x="38350" y="67088"/>
                  </a:lnTo>
                  <a:lnTo>
                    <a:pt x="37555" y="69738"/>
                  </a:lnTo>
                  <a:lnTo>
                    <a:pt x="34650" y="69894"/>
                  </a:lnTo>
                  <a:lnTo>
                    <a:pt x="34083" y="68727"/>
                  </a:lnTo>
                  <a:lnTo>
                    <a:pt x="36016" y="67088"/>
                  </a:lnTo>
                  <a:lnTo>
                    <a:pt x="34483" y="67088"/>
                  </a:lnTo>
                  <a:lnTo>
                    <a:pt x="36244" y="62650"/>
                  </a:lnTo>
                  <a:lnTo>
                    <a:pt x="34194" y="61872"/>
                  </a:lnTo>
                  <a:lnTo>
                    <a:pt x="35222" y="59844"/>
                  </a:lnTo>
                  <a:lnTo>
                    <a:pt x="31977" y="54311"/>
                  </a:lnTo>
                  <a:lnTo>
                    <a:pt x="33055" y="54233"/>
                  </a:lnTo>
                  <a:lnTo>
                    <a:pt x="28677" y="49477"/>
                  </a:lnTo>
                  <a:lnTo>
                    <a:pt x="28677" y="47688"/>
                  </a:lnTo>
                  <a:lnTo>
                    <a:pt x="23838" y="45350"/>
                  </a:lnTo>
                  <a:lnTo>
                    <a:pt x="19344" y="44027"/>
                  </a:lnTo>
                  <a:lnTo>
                    <a:pt x="15305" y="46205"/>
                  </a:lnTo>
                  <a:lnTo>
                    <a:pt x="11950" y="44805"/>
                  </a:lnTo>
                  <a:lnTo>
                    <a:pt x="13200" y="46600"/>
                  </a:lnTo>
                  <a:lnTo>
                    <a:pt x="9672" y="45738"/>
                  </a:lnTo>
                  <a:lnTo>
                    <a:pt x="6655" y="43950"/>
                  </a:lnTo>
                  <a:lnTo>
                    <a:pt x="9672" y="42311"/>
                  </a:lnTo>
                  <a:lnTo>
                    <a:pt x="3016" y="40677"/>
                  </a:lnTo>
                  <a:lnTo>
                    <a:pt x="5461" y="39116"/>
                  </a:lnTo>
                  <a:lnTo>
                    <a:pt x="13427" y="39583"/>
                  </a:lnTo>
                  <a:lnTo>
                    <a:pt x="14394" y="38961"/>
                  </a:lnTo>
                  <a:lnTo>
                    <a:pt x="12972" y="38027"/>
                  </a:lnTo>
                  <a:lnTo>
                    <a:pt x="14338" y="37088"/>
                  </a:lnTo>
                  <a:lnTo>
                    <a:pt x="7166" y="37716"/>
                  </a:lnTo>
                  <a:lnTo>
                    <a:pt x="0" y="336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3" name="Google Shape;1473;p148"/>
            <p:cNvSpPr/>
            <p:nvPr/>
          </p:nvSpPr>
          <p:spPr>
            <a:xfrm>
              <a:off x="3442819" y="5204141"/>
              <a:ext cx="179100" cy="237000"/>
            </a:xfrm>
            <a:custGeom>
              <a:rect b="b" l="l" r="r" t="t"/>
              <a:pathLst>
                <a:path extrusionOk="0" h="120000" w="120000">
                  <a:moveTo>
                    <a:pt x="0" y="96800"/>
                  </a:moveTo>
                  <a:lnTo>
                    <a:pt x="26277" y="52800"/>
                  </a:lnTo>
                  <a:lnTo>
                    <a:pt x="56933" y="52000"/>
                  </a:lnTo>
                  <a:lnTo>
                    <a:pt x="23650" y="15200"/>
                  </a:lnTo>
                  <a:lnTo>
                    <a:pt x="94600" y="0"/>
                  </a:lnTo>
                  <a:lnTo>
                    <a:pt x="104233" y="57600"/>
                  </a:lnTo>
                  <a:lnTo>
                    <a:pt x="120000" y="62400"/>
                  </a:lnTo>
                  <a:lnTo>
                    <a:pt x="88466" y="98400"/>
                  </a:lnTo>
                  <a:lnTo>
                    <a:pt x="67444" y="120000"/>
                  </a:lnTo>
                  <a:lnTo>
                    <a:pt x="0" y="96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4" name="Google Shape;1474;p148"/>
            <p:cNvSpPr/>
            <p:nvPr/>
          </p:nvSpPr>
          <p:spPr>
            <a:xfrm>
              <a:off x="4866704" y="5747950"/>
              <a:ext cx="215700" cy="361500"/>
            </a:xfrm>
            <a:custGeom>
              <a:rect b="b" l="l" r="r" t="t"/>
              <a:pathLst>
                <a:path extrusionOk="0" h="120000" w="120000">
                  <a:moveTo>
                    <a:pt x="0" y="39150"/>
                  </a:moveTo>
                  <a:lnTo>
                    <a:pt x="17350" y="55933"/>
                  </a:lnTo>
                  <a:lnTo>
                    <a:pt x="40483" y="68644"/>
                  </a:lnTo>
                  <a:lnTo>
                    <a:pt x="35422" y="102205"/>
                  </a:lnTo>
                  <a:lnTo>
                    <a:pt x="48433" y="120000"/>
                  </a:lnTo>
                  <a:lnTo>
                    <a:pt x="120000" y="112883"/>
                  </a:lnTo>
                  <a:lnTo>
                    <a:pt x="79516" y="75761"/>
                  </a:lnTo>
                  <a:lnTo>
                    <a:pt x="107711" y="43727"/>
                  </a:lnTo>
                  <a:lnTo>
                    <a:pt x="36144" y="0"/>
                  </a:lnTo>
                  <a:lnTo>
                    <a:pt x="12288" y="12711"/>
                  </a:lnTo>
                  <a:lnTo>
                    <a:pt x="22411" y="24405"/>
                  </a:lnTo>
                  <a:lnTo>
                    <a:pt x="0" y="391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5" name="Google Shape;1475;p148"/>
            <p:cNvSpPr/>
            <p:nvPr/>
          </p:nvSpPr>
          <p:spPr>
            <a:xfrm>
              <a:off x="4256467" y="5097811"/>
              <a:ext cx="118500" cy="103200"/>
            </a:xfrm>
            <a:custGeom>
              <a:rect b="b" l="l" r="r" t="t"/>
              <a:pathLst>
                <a:path extrusionOk="0" h="120000" w="120000">
                  <a:moveTo>
                    <a:pt x="0" y="89088"/>
                  </a:moveTo>
                  <a:lnTo>
                    <a:pt x="90666" y="87272"/>
                  </a:lnTo>
                  <a:lnTo>
                    <a:pt x="48000" y="9088"/>
                  </a:lnTo>
                  <a:lnTo>
                    <a:pt x="120000" y="0"/>
                  </a:lnTo>
                  <a:lnTo>
                    <a:pt x="120000" y="120000"/>
                  </a:lnTo>
                  <a:lnTo>
                    <a:pt x="0" y="89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6" name="Google Shape;1476;p148"/>
            <p:cNvSpPr/>
            <p:nvPr/>
          </p:nvSpPr>
          <p:spPr>
            <a:xfrm>
              <a:off x="3576402" y="5316549"/>
              <a:ext cx="273300" cy="167100"/>
            </a:xfrm>
            <a:custGeom>
              <a:rect b="b" l="l" r="r" t="t"/>
              <a:pathLst>
                <a:path extrusionOk="0" h="120000" w="120000">
                  <a:moveTo>
                    <a:pt x="0" y="58844"/>
                  </a:moveTo>
                  <a:lnTo>
                    <a:pt x="20472" y="6922"/>
                  </a:lnTo>
                  <a:lnTo>
                    <a:pt x="85877" y="0"/>
                  </a:lnTo>
                  <a:lnTo>
                    <a:pt x="120000" y="36922"/>
                  </a:lnTo>
                  <a:lnTo>
                    <a:pt x="91566" y="43844"/>
                  </a:lnTo>
                  <a:lnTo>
                    <a:pt x="41516" y="120000"/>
                  </a:lnTo>
                  <a:lnTo>
                    <a:pt x="32416" y="100383"/>
                  </a:lnTo>
                  <a:lnTo>
                    <a:pt x="0" y="58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7" name="Google Shape;1477;p148"/>
            <p:cNvSpPr/>
            <p:nvPr/>
          </p:nvSpPr>
          <p:spPr>
            <a:xfrm>
              <a:off x="8400605" y="3311449"/>
              <a:ext cx="300600" cy="194400"/>
            </a:xfrm>
            <a:custGeom>
              <a:rect b="b" l="l" r="r" t="t"/>
              <a:pathLst>
                <a:path extrusionOk="0" h="120000" w="120000">
                  <a:moveTo>
                    <a:pt x="0" y="70411"/>
                  </a:moveTo>
                  <a:lnTo>
                    <a:pt x="18105" y="19833"/>
                  </a:lnTo>
                  <a:lnTo>
                    <a:pt x="42411" y="34711"/>
                  </a:lnTo>
                  <a:lnTo>
                    <a:pt x="83794" y="0"/>
                  </a:lnTo>
                  <a:lnTo>
                    <a:pt x="108105" y="7933"/>
                  </a:lnTo>
                  <a:lnTo>
                    <a:pt x="120000" y="25783"/>
                  </a:lnTo>
                  <a:lnTo>
                    <a:pt x="73966" y="106116"/>
                  </a:lnTo>
                  <a:lnTo>
                    <a:pt x="34655" y="120000"/>
                  </a:lnTo>
                  <a:lnTo>
                    <a:pt x="0" y="704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8" name="Google Shape;1478;p148"/>
            <p:cNvSpPr/>
            <p:nvPr/>
          </p:nvSpPr>
          <p:spPr>
            <a:xfrm>
              <a:off x="6539538" y="1886616"/>
              <a:ext cx="507000" cy="276600"/>
            </a:xfrm>
            <a:custGeom>
              <a:rect b="b" l="l" r="r" t="t"/>
              <a:pathLst>
                <a:path extrusionOk="0" h="120000" w="120000">
                  <a:moveTo>
                    <a:pt x="0" y="42761"/>
                  </a:moveTo>
                  <a:lnTo>
                    <a:pt x="7561" y="36550"/>
                  </a:lnTo>
                  <a:lnTo>
                    <a:pt x="3150" y="25516"/>
                  </a:lnTo>
                  <a:lnTo>
                    <a:pt x="13544" y="32411"/>
                  </a:lnTo>
                  <a:lnTo>
                    <a:pt x="8816" y="13105"/>
                  </a:lnTo>
                  <a:lnTo>
                    <a:pt x="20472" y="24827"/>
                  </a:lnTo>
                  <a:lnTo>
                    <a:pt x="14488" y="1377"/>
                  </a:lnTo>
                  <a:lnTo>
                    <a:pt x="33383" y="20000"/>
                  </a:lnTo>
                  <a:lnTo>
                    <a:pt x="34961" y="51033"/>
                  </a:lnTo>
                  <a:lnTo>
                    <a:pt x="45038" y="16550"/>
                  </a:lnTo>
                  <a:lnTo>
                    <a:pt x="54805" y="28966"/>
                  </a:lnTo>
                  <a:lnTo>
                    <a:pt x="62361" y="12411"/>
                  </a:lnTo>
                  <a:lnTo>
                    <a:pt x="69288" y="34483"/>
                  </a:lnTo>
                  <a:lnTo>
                    <a:pt x="67400" y="13105"/>
                  </a:lnTo>
                  <a:lnTo>
                    <a:pt x="86927" y="13105"/>
                  </a:lnTo>
                  <a:lnTo>
                    <a:pt x="89761" y="0"/>
                  </a:lnTo>
                  <a:lnTo>
                    <a:pt x="98583" y="12411"/>
                  </a:lnTo>
                  <a:lnTo>
                    <a:pt x="109288" y="7588"/>
                  </a:lnTo>
                  <a:lnTo>
                    <a:pt x="101733" y="16550"/>
                  </a:lnTo>
                  <a:lnTo>
                    <a:pt x="120000" y="54483"/>
                  </a:lnTo>
                  <a:lnTo>
                    <a:pt x="104250" y="88277"/>
                  </a:lnTo>
                  <a:lnTo>
                    <a:pt x="59527" y="120000"/>
                  </a:lnTo>
                  <a:lnTo>
                    <a:pt x="19844" y="106205"/>
                  </a:lnTo>
                  <a:lnTo>
                    <a:pt x="29605" y="74483"/>
                  </a:lnTo>
                  <a:lnTo>
                    <a:pt x="5983" y="63450"/>
                  </a:lnTo>
                  <a:lnTo>
                    <a:pt x="28977" y="60688"/>
                  </a:lnTo>
                  <a:lnTo>
                    <a:pt x="20472" y="51722"/>
                  </a:lnTo>
                  <a:lnTo>
                    <a:pt x="29288" y="42761"/>
                  </a:lnTo>
                  <a:lnTo>
                    <a:pt x="0" y="42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79" name="Google Shape;1479;p148"/>
            <p:cNvSpPr/>
            <p:nvPr/>
          </p:nvSpPr>
          <p:spPr>
            <a:xfrm>
              <a:off x="10777788" y="4140832"/>
              <a:ext cx="1338900" cy="1610100"/>
            </a:xfrm>
            <a:custGeom>
              <a:rect b="b" l="l" r="r" t="t"/>
              <a:pathLst>
                <a:path extrusionOk="0" h="120000" w="120000">
                  <a:moveTo>
                    <a:pt x="0" y="54622"/>
                  </a:moveTo>
                  <a:lnTo>
                    <a:pt x="3411" y="51900"/>
                  </a:lnTo>
                  <a:lnTo>
                    <a:pt x="12588" y="51900"/>
                  </a:lnTo>
                  <a:lnTo>
                    <a:pt x="6233" y="39372"/>
                  </a:lnTo>
                  <a:lnTo>
                    <a:pt x="9883" y="35938"/>
                  </a:lnTo>
                  <a:lnTo>
                    <a:pt x="15411" y="36411"/>
                  </a:lnTo>
                  <a:lnTo>
                    <a:pt x="27411" y="22700"/>
                  </a:lnTo>
                  <a:lnTo>
                    <a:pt x="26588" y="18916"/>
                  </a:lnTo>
                  <a:lnTo>
                    <a:pt x="29766" y="16672"/>
                  </a:lnTo>
                  <a:lnTo>
                    <a:pt x="24472" y="12533"/>
                  </a:lnTo>
                  <a:lnTo>
                    <a:pt x="24233" y="5794"/>
                  </a:lnTo>
                  <a:lnTo>
                    <a:pt x="35883" y="5794"/>
                  </a:lnTo>
                  <a:lnTo>
                    <a:pt x="39411" y="2600"/>
                  </a:lnTo>
                  <a:lnTo>
                    <a:pt x="45766" y="0"/>
                  </a:lnTo>
                  <a:lnTo>
                    <a:pt x="50233" y="2366"/>
                  </a:lnTo>
                  <a:lnTo>
                    <a:pt x="44472" y="9338"/>
                  </a:lnTo>
                  <a:lnTo>
                    <a:pt x="47177" y="15016"/>
                  </a:lnTo>
                  <a:lnTo>
                    <a:pt x="42705" y="15844"/>
                  </a:lnTo>
                  <a:lnTo>
                    <a:pt x="44705" y="22933"/>
                  </a:lnTo>
                  <a:lnTo>
                    <a:pt x="53177" y="26011"/>
                  </a:lnTo>
                  <a:lnTo>
                    <a:pt x="49177" y="32627"/>
                  </a:lnTo>
                  <a:lnTo>
                    <a:pt x="60116" y="38894"/>
                  </a:lnTo>
                  <a:lnTo>
                    <a:pt x="81411" y="42916"/>
                  </a:lnTo>
                  <a:lnTo>
                    <a:pt x="81883" y="36650"/>
                  </a:lnTo>
                  <a:lnTo>
                    <a:pt x="84588" y="35938"/>
                  </a:lnTo>
                  <a:lnTo>
                    <a:pt x="85177" y="39016"/>
                  </a:lnTo>
                  <a:lnTo>
                    <a:pt x="86705" y="41733"/>
                  </a:lnTo>
                  <a:lnTo>
                    <a:pt x="97527" y="40550"/>
                  </a:lnTo>
                  <a:lnTo>
                    <a:pt x="96822" y="36766"/>
                  </a:lnTo>
                  <a:lnTo>
                    <a:pt x="114355" y="29438"/>
                  </a:lnTo>
                  <a:lnTo>
                    <a:pt x="115644" y="33811"/>
                  </a:lnTo>
                  <a:lnTo>
                    <a:pt x="120000" y="35466"/>
                  </a:lnTo>
                  <a:lnTo>
                    <a:pt x="118233" y="39844"/>
                  </a:lnTo>
                  <a:lnTo>
                    <a:pt x="111061" y="42561"/>
                  </a:lnTo>
                  <a:lnTo>
                    <a:pt x="100355" y="62422"/>
                  </a:lnTo>
                  <a:lnTo>
                    <a:pt x="98233" y="54500"/>
                  </a:lnTo>
                  <a:lnTo>
                    <a:pt x="96355" y="57455"/>
                  </a:lnTo>
                  <a:lnTo>
                    <a:pt x="93766" y="53555"/>
                  </a:lnTo>
                  <a:lnTo>
                    <a:pt x="98472" y="48711"/>
                  </a:lnTo>
                  <a:lnTo>
                    <a:pt x="89294" y="48000"/>
                  </a:lnTo>
                  <a:lnTo>
                    <a:pt x="83411" y="42444"/>
                  </a:lnTo>
                  <a:lnTo>
                    <a:pt x="81527" y="45516"/>
                  </a:lnTo>
                  <a:lnTo>
                    <a:pt x="83644" y="48000"/>
                  </a:lnTo>
                  <a:lnTo>
                    <a:pt x="80822" y="49655"/>
                  </a:lnTo>
                  <a:lnTo>
                    <a:pt x="83527" y="52255"/>
                  </a:lnTo>
                  <a:lnTo>
                    <a:pt x="85177" y="63605"/>
                  </a:lnTo>
                  <a:lnTo>
                    <a:pt x="81527" y="61716"/>
                  </a:lnTo>
                  <a:lnTo>
                    <a:pt x="74588" y="70700"/>
                  </a:lnTo>
                  <a:lnTo>
                    <a:pt x="49883" y="88672"/>
                  </a:lnTo>
                  <a:lnTo>
                    <a:pt x="48116" y="111016"/>
                  </a:lnTo>
                  <a:lnTo>
                    <a:pt x="37766" y="120000"/>
                  </a:lnTo>
                  <a:lnTo>
                    <a:pt x="28588" y="102738"/>
                  </a:lnTo>
                  <a:lnTo>
                    <a:pt x="24822" y="89022"/>
                  </a:lnTo>
                  <a:lnTo>
                    <a:pt x="21527" y="85833"/>
                  </a:lnTo>
                  <a:lnTo>
                    <a:pt x="18938" y="61005"/>
                  </a:lnTo>
                  <a:lnTo>
                    <a:pt x="16938" y="60061"/>
                  </a:lnTo>
                  <a:lnTo>
                    <a:pt x="15527" y="65616"/>
                  </a:lnTo>
                  <a:lnTo>
                    <a:pt x="9644" y="67033"/>
                  </a:lnTo>
                  <a:lnTo>
                    <a:pt x="3644" y="60533"/>
                  </a:lnTo>
                  <a:lnTo>
                    <a:pt x="9411" y="57105"/>
                  </a:lnTo>
                  <a:lnTo>
                    <a:pt x="3644" y="58405"/>
                  </a:lnTo>
                  <a:lnTo>
                    <a:pt x="0" y="54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0" name="Google Shape;1480;p148"/>
            <p:cNvSpPr/>
            <p:nvPr/>
          </p:nvSpPr>
          <p:spPr>
            <a:xfrm>
              <a:off x="12022549" y="5887699"/>
              <a:ext cx="498000" cy="628800"/>
            </a:xfrm>
            <a:custGeom>
              <a:rect b="b" l="l" r="r" t="t"/>
              <a:pathLst>
                <a:path extrusionOk="0" h="120000" w="120000">
                  <a:moveTo>
                    <a:pt x="0" y="0"/>
                  </a:moveTo>
                  <a:lnTo>
                    <a:pt x="26416" y="4872"/>
                  </a:lnTo>
                  <a:lnTo>
                    <a:pt x="59838" y="36244"/>
                  </a:lnTo>
                  <a:lnTo>
                    <a:pt x="87216" y="47816"/>
                  </a:lnTo>
                  <a:lnTo>
                    <a:pt x="84033" y="56344"/>
                  </a:lnTo>
                  <a:lnTo>
                    <a:pt x="93900" y="55733"/>
                  </a:lnTo>
                  <a:lnTo>
                    <a:pt x="92305" y="67311"/>
                  </a:lnTo>
                  <a:lnTo>
                    <a:pt x="120000" y="89544"/>
                  </a:lnTo>
                  <a:lnTo>
                    <a:pt x="116816" y="119694"/>
                  </a:lnTo>
                  <a:lnTo>
                    <a:pt x="105038" y="120000"/>
                  </a:lnTo>
                  <a:lnTo>
                    <a:pt x="80527" y="102638"/>
                  </a:lnTo>
                  <a:lnTo>
                    <a:pt x="41061" y="42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1" name="Google Shape;1481;p148"/>
            <p:cNvSpPr/>
            <p:nvPr/>
          </p:nvSpPr>
          <p:spPr>
            <a:xfrm>
              <a:off x="12487057" y="6522646"/>
              <a:ext cx="415800" cy="154800"/>
            </a:xfrm>
            <a:custGeom>
              <a:rect b="b" l="l" r="r" t="t"/>
              <a:pathLst>
                <a:path extrusionOk="0" h="120000" w="120000">
                  <a:moveTo>
                    <a:pt x="0" y="33938"/>
                  </a:moveTo>
                  <a:lnTo>
                    <a:pt x="8000" y="0"/>
                  </a:lnTo>
                  <a:lnTo>
                    <a:pt x="92188" y="37577"/>
                  </a:lnTo>
                  <a:lnTo>
                    <a:pt x="100572" y="67877"/>
                  </a:lnTo>
                  <a:lnTo>
                    <a:pt x="117716" y="78788"/>
                  </a:lnTo>
                  <a:lnTo>
                    <a:pt x="120000" y="120000"/>
                  </a:lnTo>
                  <a:lnTo>
                    <a:pt x="20950" y="61816"/>
                  </a:lnTo>
                  <a:lnTo>
                    <a:pt x="0" y="339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2" name="Google Shape;1482;p148"/>
            <p:cNvSpPr/>
            <p:nvPr/>
          </p:nvSpPr>
          <p:spPr>
            <a:xfrm>
              <a:off x="12657073" y="5957572"/>
              <a:ext cx="452400" cy="464700"/>
            </a:xfrm>
            <a:custGeom>
              <a:rect b="b" l="l" r="r" t="t"/>
              <a:pathLst>
                <a:path extrusionOk="0" h="120000" w="120000">
                  <a:moveTo>
                    <a:pt x="0" y="54022"/>
                  </a:moveTo>
                  <a:lnTo>
                    <a:pt x="8072" y="38350"/>
                  </a:lnTo>
                  <a:lnTo>
                    <a:pt x="17894" y="47833"/>
                  </a:lnTo>
                  <a:lnTo>
                    <a:pt x="54738" y="44122"/>
                  </a:lnTo>
                  <a:lnTo>
                    <a:pt x="66666" y="39177"/>
                  </a:lnTo>
                  <a:lnTo>
                    <a:pt x="82805" y="0"/>
                  </a:lnTo>
                  <a:lnTo>
                    <a:pt x="103861" y="1238"/>
                  </a:lnTo>
                  <a:lnTo>
                    <a:pt x="99300" y="11544"/>
                  </a:lnTo>
                  <a:lnTo>
                    <a:pt x="120000" y="47833"/>
                  </a:lnTo>
                  <a:lnTo>
                    <a:pt x="108422" y="45361"/>
                  </a:lnTo>
                  <a:lnTo>
                    <a:pt x="87716" y="86183"/>
                  </a:lnTo>
                  <a:lnTo>
                    <a:pt x="84911" y="112166"/>
                  </a:lnTo>
                  <a:lnTo>
                    <a:pt x="71577" y="120000"/>
                  </a:lnTo>
                  <a:lnTo>
                    <a:pt x="48772" y="104744"/>
                  </a:lnTo>
                  <a:lnTo>
                    <a:pt x="35088" y="111750"/>
                  </a:lnTo>
                  <a:lnTo>
                    <a:pt x="33333" y="99383"/>
                  </a:lnTo>
                  <a:lnTo>
                    <a:pt x="14383" y="101855"/>
                  </a:lnTo>
                  <a:lnTo>
                    <a:pt x="0" y="540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3" name="Google Shape;1483;p148"/>
            <p:cNvSpPr/>
            <p:nvPr/>
          </p:nvSpPr>
          <p:spPr>
            <a:xfrm>
              <a:off x="13009250" y="6660651"/>
              <a:ext cx="112200" cy="33900"/>
            </a:xfrm>
            <a:custGeom>
              <a:rect b="b" l="l" r="r" t="t"/>
              <a:pathLst>
                <a:path extrusionOk="0" h="120000" w="120000">
                  <a:moveTo>
                    <a:pt x="0" y="22855"/>
                  </a:moveTo>
                  <a:lnTo>
                    <a:pt x="12855" y="120000"/>
                  </a:lnTo>
                  <a:lnTo>
                    <a:pt x="120000" y="34283"/>
                  </a:lnTo>
                  <a:lnTo>
                    <a:pt x="38572" y="0"/>
                  </a:lnTo>
                  <a:lnTo>
                    <a:pt x="0" y="228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4" name="Google Shape;1484;p148"/>
            <p:cNvSpPr/>
            <p:nvPr/>
          </p:nvSpPr>
          <p:spPr>
            <a:xfrm>
              <a:off x="13109434" y="6097323"/>
              <a:ext cx="279300" cy="404100"/>
            </a:xfrm>
            <a:custGeom>
              <a:rect b="b" l="l" r="r" t="t"/>
              <a:pathLst>
                <a:path extrusionOk="0" h="120000" w="120000">
                  <a:moveTo>
                    <a:pt x="0" y="71338"/>
                  </a:moveTo>
                  <a:lnTo>
                    <a:pt x="15138" y="93544"/>
                  </a:lnTo>
                  <a:lnTo>
                    <a:pt x="10094" y="115277"/>
                  </a:lnTo>
                  <a:lnTo>
                    <a:pt x="29722" y="120000"/>
                  </a:lnTo>
                  <a:lnTo>
                    <a:pt x="28038" y="75588"/>
                  </a:lnTo>
                  <a:lnTo>
                    <a:pt x="40372" y="71338"/>
                  </a:lnTo>
                  <a:lnTo>
                    <a:pt x="42616" y="88344"/>
                  </a:lnTo>
                  <a:lnTo>
                    <a:pt x="53272" y="107716"/>
                  </a:lnTo>
                  <a:lnTo>
                    <a:pt x="74577" y="99211"/>
                  </a:lnTo>
                  <a:lnTo>
                    <a:pt x="48783" y="57638"/>
                  </a:lnTo>
                  <a:lnTo>
                    <a:pt x="88600" y="39683"/>
                  </a:lnTo>
                  <a:lnTo>
                    <a:pt x="34766" y="51022"/>
                  </a:lnTo>
                  <a:lnTo>
                    <a:pt x="26916" y="24566"/>
                  </a:lnTo>
                  <a:lnTo>
                    <a:pt x="105422" y="21733"/>
                  </a:lnTo>
                  <a:lnTo>
                    <a:pt x="120000" y="0"/>
                  </a:lnTo>
                  <a:lnTo>
                    <a:pt x="96450" y="13700"/>
                  </a:lnTo>
                  <a:lnTo>
                    <a:pt x="40372" y="6616"/>
                  </a:lnTo>
                  <a:lnTo>
                    <a:pt x="21311" y="16533"/>
                  </a:lnTo>
                  <a:lnTo>
                    <a:pt x="0" y="71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5" name="Google Shape;1485;p148"/>
            <p:cNvSpPr/>
            <p:nvPr/>
          </p:nvSpPr>
          <p:spPr>
            <a:xfrm>
              <a:off x="13328028" y="6662395"/>
              <a:ext cx="157800" cy="100200"/>
            </a:xfrm>
            <a:custGeom>
              <a:rect b="b" l="l" r="r" t="t"/>
              <a:pathLst>
                <a:path extrusionOk="0" h="120000" w="120000">
                  <a:moveTo>
                    <a:pt x="0" y="70155"/>
                  </a:moveTo>
                  <a:lnTo>
                    <a:pt x="5000" y="120000"/>
                  </a:lnTo>
                  <a:lnTo>
                    <a:pt x="120000" y="0"/>
                  </a:lnTo>
                  <a:lnTo>
                    <a:pt x="34000" y="36922"/>
                  </a:lnTo>
                  <a:lnTo>
                    <a:pt x="0" y="701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6" name="Google Shape;1486;p148"/>
            <p:cNvSpPr/>
            <p:nvPr/>
          </p:nvSpPr>
          <p:spPr>
            <a:xfrm>
              <a:off x="13498045" y="6079095"/>
              <a:ext cx="48600" cy="161100"/>
            </a:xfrm>
            <a:custGeom>
              <a:rect b="b" l="l" r="r" t="t"/>
              <a:pathLst>
                <a:path extrusionOk="0" h="120000" w="120000">
                  <a:moveTo>
                    <a:pt x="0" y="42694"/>
                  </a:moveTo>
                  <a:lnTo>
                    <a:pt x="27000" y="95766"/>
                  </a:lnTo>
                  <a:lnTo>
                    <a:pt x="96000" y="120000"/>
                  </a:lnTo>
                  <a:lnTo>
                    <a:pt x="51000" y="69233"/>
                  </a:lnTo>
                  <a:lnTo>
                    <a:pt x="120000" y="63461"/>
                  </a:lnTo>
                  <a:lnTo>
                    <a:pt x="114000" y="25383"/>
                  </a:lnTo>
                  <a:lnTo>
                    <a:pt x="27000" y="49616"/>
                  </a:lnTo>
                  <a:lnTo>
                    <a:pt x="63000" y="0"/>
                  </a:lnTo>
                  <a:lnTo>
                    <a:pt x="0" y="426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7" name="Google Shape;1487;p148"/>
            <p:cNvSpPr/>
            <p:nvPr/>
          </p:nvSpPr>
          <p:spPr>
            <a:xfrm>
              <a:off x="13516259" y="6346440"/>
              <a:ext cx="130500" cy="51600"/>
            </a:xfrm>
            <a:custGeom>
              <a:rect b="b" l="l" r="r" t="t"/>
              <a:pathLst>
                <a:path extrusionOk="0" h="120000" w="120000">
                  <a:moveTo>
                    <a:pt x="0" y="47272"/>
                  </a:moveTo>
                  <a:lnTo>
                    <a:pt x="66666" y="0"/>
                  </a:lnTo>
                  <a:lnTo>
                    <a:pt x="120000" y="120000"/>
                  </a:lnTo>
                  <a:lnTo>
                    <a:pt x="0" y="472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8" name="Google Shape;1488;p148"/>
            <p:cNvSpPr/>
            <p:nvPr/>
          </p:nvSpPr>
          <p:spPr>
            <a:xfrm>
              <a:off x="13649844" y="6215804"/>
              <a:ext cx="479700" cy="477000"/>
            </a:xfrm>
            <a:custGeom>
              <a:rect b="b" l="l" r="r" t="t"/>
              <a:pathLst>
                <a:path extrusionOk="0" h="120000" w="120000">
                  <a:moveTo>
                    <a:pt x="0" y="14800"/>
                  </a:moveTo>
                  <a:lnTo>
                    <a:pt x="17238" y="26000"/>
                  </a:lnTo>
                  <a:lnTo>
                    <a:pt x="34805" y="23600"/>
                  </a:lnTo>
                  <a:lnTo>
                    <a:pt x="12594" y="32000"/>
                  </a:lnTo>
                  <a:lnTo>
                    <a:pt x="23533" y="51600"/>
                  </a:lnTo>
                  <a:lnTo>
                    <a:pt x="33811" y="34800"/>
                  </a:lnTo>
                  <a:lnTo>
                    <a:pt x="40772" y="51600"/>
                  </a:lnTo>
                  <a:lnTo>
                    <a:pt x="84200" y="69600"/>
                  </a:lnTo>
                  <a:lnTo>
                    <a:pt x="94477" y="98800"/>
                  </a:lnTo>
                  <a:lnTo>
                    <a:pt x="86188" y="97200"/>
                  </a:lnTo>
                  <a:lnTo>
                    <a:pt x="79888" y="111600"/>
                  </a:lnTo>
                  <a:lnTo>
                    <a:pt x="105744" y="105200"/>
                  </a:lnTo>
                  <a:lnTo>
                    <a:pt x="120000" y="120000"/>
                  </a:lnTo>
                  <a:lnTo>
                    <a:pt x="118344" y="30400"/>
                  </a:lnTo>
                  <a:lnTo>
                    <a:pt x="80883" y="14800"/>
                  </a:lnTo>
                  <a:lnTo>
                    <a:pt x="51050" y="41200"/>
                  </a:lnTo>
                  <a:lnTo>
                    <a:pt x="38783" y="27600"/>
                  </a:lnTo>
                  <a:lnTo>
                    <a:pt x="35138" y="5600"/>
                  </a:lnTo>
                  <a:lnTo>
                    <a:pt x="17238" y="0"/>
                  </a:lnTo>
                  <a:lnTo>
                    <a:pt x="0" y="14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89" name="Google Shape;1489;p148"/>
            <p:cNvSpPr/>
            <p:nvPr/>
          </p:nvSpPr>
          <p:spPr>
            <a:xfrm>
              <a:off x="13660234" y="6580368"/>
              <a:ext cx="33900" cy="42600"/>
            </a:xfrm>
            <a:custGeom>
              <a:rect b="b" l="l" r="r" t="t"/>
              <a:pathLst>
                <a:path extrusionOk="0" h="120000" w="120000">
                  <a:moveTo>
                    <a:pt x="0" y="120000"/>
                  </a:moveTo>
                  <a:lnTo>
                    <a:pt x="75000" y="0"/>
                  </a:lnTo>
                  <a:lnTo>
                    <a:pt x="120000" y="69233"/>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0" name="Google Shape;1490;p148"/>
            <p:cNvSpPr/>
            <p:nvPr/>
          </p:nvSpPr>
          <p:spPr>
            <a:xfrm>
              <a:off x="9681796" y="3897791"/>
              <a:ext cx="874500" cy="896100"/>
            </a:xfrm>
            <a:custGeom>
              <a:rect b="b" l="l" r="r" t="t"/>
              <a:pathLst>
                <a:path extrusionOk="0" h="120000" w="120000">
                  <a:moveTo>
                    <a:pt x="0" y="3811"/>
                  </a:moveTo>
                  <a:lnTo>
                    <a:pt x="3250" y="0"/>
                  </a:lnTo>
                  <a:lnTo>
                    <a:pt x="12450" y="9100"/>
                  </a:lnTo>
                  <a:lnTo>
                    <a:pt x="23638" y="1905"/>
                  </a:lnTo>
                  <a:lnTo>
                    <a:pt x="24722" y="8888"/>
                  </a:lnTo>
                  <a:lnTo>
                    <a:pt x="29955" y="11216"/>
                  </a:lnTo>
                  <a:lnTo>
                    <a:pt x="31216" y="19261"/>
                  </a:lnTo>
                  <a:lnTo>
                    <a:pt x="47822" y="27511"/>
                  </a:lnTo>
                  <a:lnTo>
                    <a:pt x="62977" y="25183"/>
                  </a:lnTo>
                  <a:lnTo>
                    <a:pt x="61716" y="20527"/>
                  </a:lnTo>
                  <a:lnTo>
                    <a:pt x="81205" y="12700"/>
                  </a:lnTo>
                  <a:lnTo>
                    <a:pt x="106644" y="26455"/>
                  </a:lnTo>
                  <a:lnTo>
                    <a:pt x="107550" y="33861"/>
                  </a:lnTo>
                  <a:lnTo>
                    <a:pt x="103216" y="47833"/>
                  </a:lnTo>
                  <a:lnTo>
                    <a:pt x="103761" y="67088"/>
                  </a:lnTo>
                  <a:lnTo>
                    <a:pt x="110433" y="73016"/>
                  </a:lnTo>
                  <a:lnTo>
                    <a:pt x="105205" y="82750"/>
                  </a:lnTo>
                  <a:lnTo>
                    <a:pt x="120000" y="104550"/>
                  </a:lnTo>
                  <a:lnTo>
                    <a:pt x="110255" y="120000"/>
                  </a:lnTo>
                  <a:lnTo>
                    <a:pt x="83366" y="114922"/>
                  </a:lnTo>
                  <a:lnTo>
                    <a:pt x="77233" y="104761"/>
                  </a:lnTo>
                  <a:lnTo>
                    <a:pt x="59005" y="108150"/>
                  </a:lnTo>
                  <a:lnTo>
                    <a:pt x="45472" y="98833"/>
                  </a:lnTo>
                  <a:lnTo>
                    <a:pt x="36450" y="80422"/>
                  </a:lnTo>
                  <a:lnTo>
                    <a:pt x="29594" y="77461"/>
                  </a:lnTo>
                  <a:lnTo>
                    <a:pt x="27972" y="81272"/>
                  </a:lnTo>
                  <a:lnTo>
                    <a:pt x="19488" y="62644"/>
                  </a:lnTo>
                  <a:lnTo>
                    <a:pt x="7938" y="51427"/>
                  </a:lnTo>
                  <a:lnTo>
                    <a:pt x="13355" y="33861"/>
                  </a:lnTo>
                  <a:lnTo>
                    <a:pt x="8483" y="31744"/>
                  </a:lnTo>
                  <a:lnTo>
                    <a:pt x="3972" y="22222"/>
                  </a:lnTo>
                  <a:lnTo>
                    <a:pt x="0" y="3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1" name="Google Shape;1491;p148"/>
            <p:cNvSpPr/>
            <p:nvPr/>
          </p:nvSpPr>
          <p:spPr>
            <a:xfrm>
              <a:off x="9432845" y="4061842"/>
              <a:ext cx="455400" cy="501300"/>
            </a:xfrm>
            <a:custGeom>
              <a:rect b="b" l="l" r="r" t="t"/>
              <a:pathLst>
                <a:path extrusionOk="0" h="120000" w="120000">
                  <a:moveTo>
                    <a:pt x="0" y="58283"/>
                  </a:moveTo>
                  <a:lnTo>
                    <a:pt x="5911" y="75427"/>
                  </a:lnTo>
                  <a:lnTo>
                    <a:pt x="60172" y="102094"/>
                  </a:lnTo>
                  <a:lnTo>
                    <a:pt x="60872" y="112000"/>
                  </a:lnTo>
                  <a:lnTo>
                    <a:pt x="73388" y="118477"/>
                  </a:lnTo>
                  <a:lnTo>
                    <a:pt x="95650" y="120000"/>
                  </a:lnTo>
                  <a:lnTo>
                    <a:pt x="113388" y="107811"/>
                  </a:lnTo>
                  <a:lnTo>
                    <a:pt x="120000" y="106283"/>
                  </a:lnTo>
                  <a:lnTo>
                    <a:pt x="103650" y="72761"/>
                  </a:lnTo>
                  <a:lnTo>
                    <a:pt x="81388" y="52572"/>
                  </a:lnTo>
                  <a:lnTo>
                    <a:pt x="91827" y="20950"/>
                  </a:lnTo>
                  <a:lnTo>
                    <a:pt x="82433" y="17144"/>
                  </a:lnTo>
                  <a:lnTo>
                    <a:pt x="73738" y="0"/>
                  </a:lnTo>
                  <a:lnTo>
                    <a:pt x="46955" y="1522"/>
                  </a:lnTo>
                  <a:lnTo>
                    <a:pt x="33738" y="12188"/>
                  </a:lnTo>
                  <a:lnTo>
                    <a:pt x="29216" y="41144"/>
                  </a:lnTo>
                  <a:lnTo>
                    <a:pt x="0" y="58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2" name="Google Shape;1492;p148"/>
            <p:cNvSpPr/>
            <p:nvPr/>
          </p:nvSpPr>
          <p:spPr>
            <a:xfrm>
              <a:off x="7969493" y="3414744"/>
              <a:ext cx="540300" cy="607500"/>
            </a:xfrm>
            <a:custGeom>
              <a:rect b="b" l="l" r="r" t="t"/>
              <a:pathLst>
                <a:path extrusionOk="0" h="120000" w="120000">
                  <a:moveTo>
                    <a:pt x="0" y="29922"/>
                  </a:moveTo>
                  <a:lnTo>
                    <a:pt x="3233" y="16061"/>
                  </a:lnTo>
                  <a:lnTo>
                    <a:pt x="17355" y="9450"/>
                  </a:lnTo>
                  <a:lnTo>
                    <a:pt x="23822" y="15750"/>
                  </a:lnTo>
                  <a:lnTo>
                    <a:pt x="38233" y="3150"/>
                  </a:lnTo>
                  <a:lnTo>
                    <a:pt x="54116" y="0"/>
                  </a:lnTo>
                  <a:lnTo>
                    <a:pt x="71177" y="8505"/>
                  </a:lnTo>
                  <a:lnTo>
                    <a:pt x="71177" y="21416"/>
                  </a:lnTo>
                  <a:lnTo>
                    <a:pt x="57355" y="23938"/>
                  </a:lnTo>
                  <a:lnTo>
                    <a:pt x="58822" y="40000"/>
                  </a:lnTo>
                  <a:lnTo>
                    <a:pt x="81472" y="67088"/>
                  </a:lnTo>
                  <a:lnTo>
                    <a:pt x="95883" y="68977"/>
                  </a:lnTo>
                  <a:lnTo>
                    <a:pt x="94411" y="74644"/>
                  </a:lnTo>
                  <a:lnTo>
                    <a:pt x="120000" y="92283"/>
                  </a:lnTo>
                  <a:lnTo>
                    <a:pt x="102355" y="89761"/>
                  </a:lnTo>
                  <a:lnTo>
                    <a:pt x="106177" y="106772"/>
                  </a:lnTo>
                  <a:lnTo>
                    <a:pt x="95883" y="120000"/>
                  </a:lnTo>
                  <a:lnTo>
                    <a:pt x="91177" y="92600"/>
                  </a:lnTo>
                  <a:lnTo>
                    <a:pt x="46177" y="62677"/>
                  </a:lnTo>
                  <a:lnTo>
                    <a:pt x="35588" y="42833"/>
                  </a:lnTo>
                  <a:lnTo>
                    <a:pt x="21177" y="36222"/>
                  </a:lnTo>
                  <a:lnTo>
                    <a:pt x="8233" y="44722"/>
                  </a:lnTo>
                  <a:lnTo>
                    <a:pt x="0" y="29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3" name="Google Shape;1493;p148"/>
            <p:cNvSpPr/>
            <p:nvPr/>
          </p:nvSpPr>
          <p:spPr>
            <a:xfrm>
              <a:off x="8039320" y="3806651"/>
              <a:ext cx="69900" cy="145800"/>
            </a:xfrm>
            <a:custGeom>
              <a:rect b="b" l="l" r="r" t="t"/>
              <a:pathLst>
                <a:path extrusionOk="0" h="120000" w="120000">
                  <a:moveTo>
                    <a:pt x="0" y="18066"/>
                  </a:moveTo>
                  <a:lnTo>
                    <a:pt x="21600" y="109677"/>
                  </a:lnTo>
                  <a:lnTo>
                    <a:pt x="69600" y="120000"/>
                  </a:lnTo>
                  <a:lnTo>
                    <a:pt x="120000" y="47744"/>
                  </a:lnTo>
                  <a:lnTo>
                    <a:pt x="74400" y="0"/>
                  </a:lnTo>
                  <a:lnTo>
                    <a:pt x="0" y="18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4" name="Google Shape;1494;p148"/>
            <p:cNvSpPr/>
            <p:nvPr/>
          </p:nvSpPr>
          <p:spPr>
            <a:xfrm>
              <a:off x="8236660" y="3998043"/>
              <a:ext cx="145800" cy="94200"/>
            </a:xfrm>
            <a:custGeom>
              <a:rect b="b" l="l" r="r" t="t"/>
              <a:pathLst>
                <a:path extrusionOk="0" h="120000" w="120000">
                  <a:moveTo>
                    <a:pt x="0" y="27538"/>
                  </a:moveTo>
                  <a:lnTo>
                    <a:pt x="101111" y="120000"/>
                  </a:lnTo>
                  <a:lnTo>
                    <a:pt x="120000" y="0"/>
                  </a:lnTo>
                  <a:lnTo>
                    <a:pt x="0" y="275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5" name="Google Shape;1495;p148"/>
            <p:cNvSpPr/>
            <p:nvPr/>
          </p:nvSpPr>
          <p:spPr>
            <a:xfrm>
              <a:off x="13601266" y="4280581"/>
              <a:ext cx="103200" cy="151800"/>
            </a:xfrm>
            <a:custGeom>
              <a:rect b="b" l="l" r="r" t="t"/>
              <a:pathLst>
                <a:path extrusionOk="0" h="120000" w="120000">
                  <a:moveTo>
                    <a:pt x="0" y="32166"/>
                  </a:moveTo>
                  <a:lnTo>
                    <a:pt x="4444" y="61855"/>
                  </a:lnTo>
                  <a:lnTo>
                    <a:pt x="31111" y="32166"/>
                  </a:lnTo>
                  <a:lnTo>
                    <a:pt x="44444" y="49483"/>
                  </a:lnTo>
                  <a:lnTo>
                    <a:pt x="29627" y="120000"/>
                  </a:lnTo>
                  <a:lnTo>
                    <a:pt x="87405" y="117527"/>
                  </a:lnTo>
                  <a:lnTo>
                    <a:pt x="120000" y="47011"/>
                  </a:lnTo>
                  <a:lnTo>
                    <a:pt x="102222" y="6183"/>
                  </a:lnTo>
                  <a:lnTo>
                    <a:pt x="47405" y="0"/>
                  </a:lnTo>
                  <a:lnTo>
                    <a:pt x="0" y="32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6" name="Google Shape;1496;p148"/>
            <p:cNvSpPr/>
            <p:nvPr/>
          </p:nvSpPr>
          <p:spPr>
            <a:xfrm>
              <a:off x="13652881" y="3803612"/>
              <a:ext cx="516000" cy="495300"/>
            </a:xfrm>
            <a:custGeom>
              <a:rect b="b" l="l" r="r" t="t"/>
              <a:pathLst>
                <a:path extrusionOk="0" h="120000" w="120000">
                  <a:moveTo>
                    <a:pt x="0" y="113122"/>
                  </a:moveTo>
                  <a:lnTo>
                    <a:pt x="21483" y="90572"/>
                  </a:lnTo>
                  <a:lnTo>
                    <a:pt x="51866" y="90572"/>
                  </a:lnTo>
                  <a:lnTo>
                    <a:pt x="63838" y="63055"/>
                  </a:lnTo>
                  <a:lnTo>
                    <a:pt x="69055" y="61144"/>
                  </a:lnTo>
                  <a:lnTo>
                    <a:pt x="69361" y="71466"/>
                  </a:lnTo>
                  <a:lnTo>
                    <a:pt x="83172" y="61144"/>
                  </a:lnTo>
                  <a:lnTo>
                    <a:pt x="94833" y="40127"/>
                  </a:lnTo>
                  <a:lnTo>
                    <a:pt x="100050" y="6116"/>
                  </a:lnTo>
                  <a:lnTo>
                    <a:pt x="109566" y="7644"/>
                  </a:lnTo>
                  <a:lnTo>
                    <a:pt x="106494" y="0"/>
                  </a:lnTo>
                  <a:lnTo>
                    <a:pt x="112633" y="383"/>
                  </a:lnTo>
                  <a:lnTo>
                    <a:pt x="120000" y="29044"/>
                  </a:lnTo>
                  <a:lnTo>
                    <a:pt x="109566" y="49300"/>
                  </a:lnTo>
                  <a:lnTo>
                    <a:pt x="109566" y="67644"/>
                  </a:lnTo>
                  <a:lnTo>
                    <a:pt x="102200" y="94777"/>
                  </a:lnTo>
                  <a:lnTo>
                    <a:pt x="96677" y="98600"/>
                  </a:lnTo>
                  <a:lnTo>
                    <a:pt x="96366" y="88277"/>
                  </a:lnTo>
                  <a:lnTo>
                    <a:pt x="78872" y="103950"/>
                  </a:lnTo>
                  <a:lnTo>
                    <a:pt x="63838" y="97072"/>
                  </a:lnTo>
                  <a:lnTo>
                    <a:pt x="64755" y="110061"/>
                  </a:lnTo>
                  <a:lnTo>
                    <a:pt x="52172" y="120000"/>
                  </a:lnTo>
                  <a:lnTo>
                    <a:pt x="48488" y="102800"/>
                  </a:lnTo>
                  <a:lnTo>
                    <a:pt x="0" y="1131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7" name="Google Shape;1497;p148"/>
            <p:cNvSpPr/>
            <p:nvPr/>
          </p:nvSpPr>
          <p:spPr>
            <a:xfrm>
              <a:off x="13713602" y="4259313"/>
              <a:ext cx="106200" cy="85200"/>
            </a:xfrm>
            <a:custGeom>
              <a:rect b="b" l="l" r="r" t="t"/>
              <a:pathLst>
                <a:path extrusionOk="0" h="120000" w="120000">
                  <a:moveTo>
                    <a:pt x="0" y="62144"/>
                  </a:moveTo>
                  <a:lnTo>
                    <a:pt x="40000" y="120000"/>
                  </a:lnTo>
                  <a:lnTo>
                    <a:pt x="109627" y="75000"/>
                  </a:lnTo>
                  <a:lnTo>
                    <a:pt x="120000" y="0"/>
                  </a:lnTo>
                  <a:lnTo>
                    <a:pt x="0" y="62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8" name="Google Shape;1498;p148"/>
            <p:cNvSpPr/>
            <p:nvPr/>
          </p:nvSpPr>
          <p:spPr>
            <a:xfrm>
              <a:off x="14068814" y="3533227"/>
              <a:ext cx="267300" cy="270300"/>
            </a:xfrm>
            <a:custGeom>
              <a:rect b="b" l="l" r="r" t="t"/>
              <a:pathLst>
                <a:path extrusionOk="0" h="120000" w="120000">
                  <a:moveTo>
                    <a:pt x="0" y="85205"/>
                  </a:moveTo>
                  <a:lnTo>
                    <a:pt x="5322" y="120000"/>
                  </a:lnTo>
                  <a:lnTo>
                    <a:pt x="26011" y="107216"/>
                  </a:lnTo>
                  <a:lnTo>
                    <a:pt x="11822" y="85916"/>
                  </a:lnTo>
                  <a:lnTo>
                    <a:pt x="69755" y="104377"/>
                  </a:lnTo>
                  <a:lnTo>
                    <a:pt x="82761" y="76688"/>
                  </a:lnTo>
                  <a:lnTo>
                    <a:pt x="120000" y="67455"/>
                  </a:lnTo>
                  <a:lnTo>
                    <a:pt x="106994" y="48994"/>
                  </a:lnTo>
                  <a:lnTo>
                    <a:pt x="111722" y="32661"/>
                  </a:lnTo>
                  <a:lnTo>
                    <a:pt x="79805" y="35505"/>
                  </a:lnTo>
                  <a:lnTo>
                    <a:pt x="41377" y="0"/>
                  </a:lnTo>
                  <a:lnTo>
                    <a:pt x="27783" y="68166"/>
                  </a:lnTo>
                  <a:lnTo>
                    <a:pt x="11233" y="64616"/>
                  </a:lnTo>
                  <a:lnTo>
                    <a:pt x="0" y="85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499" name="Google Shape;1499;p148"/>
            <p:cNvSpPr/>
            <p:nvPr/>
          </p:nvSpPr>
          <p:spPr>
            <a:xfrm>
              <a:off x="13358388" y="3703355"/>
              <a:ext cx="282300" cy="337200"/>
            </a:xfrm>
            <a:custGeom>
              <a:rect b="b" l="l" r="r" t="t"/>
              <a:pathLst>
                <a:path extrusionOk="0" h="120000" w="120000">
                  <a:moveTo>
                    <a:pt x="0" y="67922"/>
                  </a:moveTo>
                  <a:lnTo>
                    <a:pt x="22261" y="77544"/>
                  </a:lnTo>
                  <a:lnTo>
                    <a:pt x="8144" y="112077"/>
                  </a:lnTo>
                  <a:lnTo>
                    <a:pt x="41811" y="120000"/>
                  </a:lnTo>
                  <a:lnTo>
                    <a:pt x="77105" y="99055"/>
                  </a:lnTo>
                  <a:lnTo>
                    <a:pt x="60816" y="70755"/>
                  </a:lnTo>
                  <a:lnTo>
                    <a:pt x="100994" y="45850"/>
                  </a:lnTo>
                  <a:lnTo>
                    <a:pt x="120000" y="11322"/>
                  </a:lnTo>
                  <a:lnTo>
                    <a:pt x="117283" y="6227"/>
                  </a:lnTo>
                  <a:lnTo>
                    <a:pt x="109683" y="0"/>
                  </a:lnTo>
                  <a:lnTo>
                    <a:pt x="73844" y="22077"/>
                  </a:lnTo>
                  <a:lnTo>
                    <a:pt x="73844" y="35094"/>
                  </a:lnTo>
                  <a:lnTo>
                    <a:pt x="47783" y="31133"/>
                  </a:lnTo>
                  <a:lnTo>
                    <a:pt x="0" y="679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0" name="Google Shape;1500;p148"/>
            <p:cNvSpPr/>
            <p:nvPr/>
          </p:nvSpPr>
          <p:spPr>
            <a:xfrm>
              <a:off x="13434291" y="3979817"/>
              <a:ext cx="163800" cy="261300"/>
            </a:xfrm>
            <a:custGeom>
              <a:rect b="b" l="l" r="r" t="t"/>
              <a:pathLst>
                <a:path extrusionOk="0" h="120000" w="120000">
                  <a:moveTo>
                    <a:pt x="0" y="120000"/>
                  </a:moveTo>
                  <a:lnTo>
                    <a:pt x="12894" y="26744"/>
                  </a:lnTo>
                  <a:lnTo>
                    <a:pt x="77355" y="0"/>
                  </a:lnTo>
                  <a:lnTo>
                    <a:pt x="120000" y="73011"/>
                  </a:lnTo>
                  <a:lnTo>
                    <a:pt x="75372" y="107711"/>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1" name="Google Shape;1501;p148"/>
            <p:cNvSpPr/>
            <p:nvPr/>
          </p:nvSpPr>
          <p:spPr>
            <a:xfrm>
              <a:off x="12250252" y="4948947"/>
              <a:ext cx="330900" cy="458700"/>
            </a:xfrm>
            <a:custGeom>
              <a:rect b="b" l="l" r="r" t="t"/>
              <a:pathLst>
                <a:path extrusionOk="0" h="120000" w="120000">
                  <a:moveTo>
                    <a:pt x="0" y="26483"/>
                  </a:moveTo>
                  <a:lnTo>
                    <a:pt x="15905" y="43450"/>
                  </a:lnTo>
                  <a:lnTo>
                    <a:pt x="11083" y="72827"/>
                  </a:lnTo>
                  <a:lnTo>
                    <a:pt x="53494" y="59588"/>
                  </a:lnTo>
                  <a:lnTo>
                    <a:pt x="71805" y="72827"/>
                  </a:lnTo>
                  <a:lnTo>
                    <a:pt x="87711" y="101794"/>
                  </a:lnTo>
                  <a:lnTo>
                    <a:pt x="81927" y="120000"/>
                  </a:lnTo>
                  <a:lnTo>
                    <a:pt x="120000" y="115033"/>
                  </a:lnTo>
                  <a:lnTo>
                    <a:pt x="101688" y="76550"/>
                  </a:lnTo>
                  <a:lnTo>
                    <a:pt x="61205" y="48000"/>
                  </a:lnTo>
                  <a:lnTo>
                    <a:pt x="72288" y="31450"/>
                  </a:lnTo>
                  <a:lnTo>
                    <a:pt x="49638" y="22761"/>
                  </a:lnTo>
                  <a:lnTo>
                    <a:pt x="32288" y="0"/>
                  </a:lnTo>
                  <a:lnTo>
                    <a:pt x="22166" y="411"/>
                  </a:lnTo>
                  <a:lnTo>
                    <a:pt x="23616" y="16550"/>
                  </a:lnTo>
                  <a:lnTo>
                    <a:pt x="15905" y="12827"/>
                  </a:lnTo>
                  <a:lnTo>
                    <a:pt x="0" y="26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2" name="Google Shape;1502;p148"/>
            <p:cNvSpPr/>
            <p:nvPr/>
          </p:nvSpPr>
          <p:spPr>
            <a:xfrm>
              <a:off x="7919164" y="3202080"/>
              <a:ext cx="33900" cy="48600"/>
            </a:xfrm>
            <a:custGeom>
              <a:rect b="b" l="l" r="r" t="t"/>
              <a:pathLst>
                <a:path extrusionOk="0" h="120000" w="120000">
                  <a:moveTo>
                    <a:pt x="0" y="92000"/>
                  </a:moveTo>
                  <a:lnTo>
                    <a:pt x="91766" y="0"/>
                  </a:lnTo>
                  <a:lnTo>
                    <a:pt x="120000" y="120000"/>
                  </a:lnTo>
                  <a:lnTo>
                    <a:pt x="0" y="92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3" name="Google Shape;1503;p148"/>
            <p:cNvSpPr/>
            <p:nvPr/>
          </p:nvSpPr>
          <p:spPr>
            <a:xfrm>
              <a:off x="12253283" y="5839090"/>
              <a:ext cx="173100" cy="270300"/>
            </a:xfrm>
            <a:custGeom>
              <a:rect b="b" l="l" r="r" t="t"/>
              <a:pathLst>
                <a:path extrusionOk="0" h="120000" w="120000">
                  <a:moveTo>
                    <a:pt x="0" y="0"/>
                  </a:moveTo>
                  <a:lnTo>
                    <a:pt x="24000" y="0"/>
                  </a:lnTo>
                  <a:lnTo>
                    <a:pt x="31383" y="20927"/>
                  </a:lnTo>
                  <a:lnTo>
                    <a:pt x="60922" y="7672"/>
                  </a:lnTo>
                  <a:lnTo>
                    <a:pt x="100616" y="35583"/>
                  </a:lnTo>
                  <a:lnTo>
                    <a:pt x="120000" y="120000"/>
                  </a:lnTo>
                  <a:lnTo>
                    <a:pt x="119077" y="120000"/>
                  </a:lnTo>
                  <a:lnTo>
                    <a:pt x="36000" y="84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4" name="Google Shape;1504;p148"/>
            <p:cNvSpPr/>
            <p:nvPr/>
          </p:nvSpPr>
          <p:spPr>
            <a:xfrm>
              <a:off x="12687434" y="5820860"/>
              <a:ext cx="434100" cy="328200"/>
            </a:xfrm>
            <a:custGeom>
              <a:rect b="b" l="l" r="r" t="t"/>
              <a:pathLst>
                <a:path extrusionOk="0" h="120000" w="120000">
                  <a:moveTo>
                    <a:pt x="0" y="106666"/>
                  </a:moveTo>
                  <a:lnTo>
                    <a:pt x="10150" y="120000"/>
                  </a:lnTo>
                  <a:lnTo>
                    <a:pt x="48216" y="114783"/>
                  </a:lnTo>
                  <a:lnTo>
                    <a:pt x="60544" y="107827"/>
                  </a:lnTo>
                  <a:lnTo>
                    <a:pt x="77222" y="52755"/>
                  </a:lnTo>
                  <a:lnTo>
                    <a:pt x="98972" y="54494"/>
                  </a:lnTo>
                  <a:lnTo>
                    <a:pt x="120000" y="35361"/>
                  </a:lnTo>
                  <a:lnTo>
                    <a:pt x="100061" y="19711"/>
                  </a:lnTo>
                  <a:lnTo>
                    <a:pt x="93900" y="0"/>
                  </a:lnTo>
                  <a:lnTo>
                    <a:pt x="69244" y="37683"/>
                  </a:lnTo>
                  <a:lnTo>
                    <a:pt x="61633" y="57972"/>
                  </a:lnTo>
                  <a:lnTo>
                    <a:pt x="54016" y="46377"/>
                  </a:lnTo>
                  <a:lnTo>
                    <a:pt x="39516" y="76522"/>
                  </a:lnTo>
                  <a:lnTo>
                    <a:pt x="23566" y="80000"/>
                  </a:lnTo>
                  <a:lnTo>
                    <a:pt x="18127" y="107827"/>
                  </a:lnTo>
                  <a:lnTo>
                    <a:pt x="0" y="1066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5" name="Google Shape;1505;p148"/>
            <p:cNvSpPr/>
            <p:nvPr/>
          </p:nvSpPr>
          <p:spPr>
            <a:xfrm>
              <a:off x="2313429" y="4347417"/>
              <a:ext cx="1384500" cy="1051200"/>
            </a:xfrm>
            <a:custGeom>
              <a:rect b="b" l="l" r="r" t="t"/>
              <a:pathLst>
                <a:path extrusionOk="0" h="120000" w="120000">
                  <a:moveTo>
                    <a:pt x="0" y="1088"/>
                  </a:moveTo>
                  <a:lnTo>
                    <a:pt x="5727" y="19938"/>
                  </a:lnTo>
                  <a:lnTo>
                    <a:pt x="12483" y="28461"/>
                  </a:lnTo>
                  <a:lnTo>
                    <a:pt x="11911" y="33716"/>
                  </a:lnTo>
                  <a:lnTo>
                    <a:pt x="8472" y="34622"/>
                  </a:lnTo>
                  <a:lnTo>
                    <a:pt x="16027" y="38788"/>
                  </a:lnTo>
                  <a:lnTo>
                    <a:pt x="20150" y="47311"/>
                  </a:lnTo>
                  <a:lnTo>
                    <a:pt x="19694" y="54383"/>
                  </a:lnTo>
                  <a:lnTo>
                    <a:pt x="28394" y="66161"/>
                  </a:lnTo>
                  <a:lnTo>
                    <a:pt x="30344" y="62177"/>
                  </a:lnTo>
                  <a:lnTo>
                    <a:pt x="10077" y="17038"/>
                  </a:lnTo>
                  <a:lnTo>
                    <a:pt x="8816" y="4894"/>
                  </a:lnTo>
                  <a:lnTo>
                    <a:pt x="13283" y="7977"/>
                  </a:lnTo>
                  <a:lnTo>
                    <a:pt x="20727" y="27733"/>
                  </a:lnTo>
                  <a:lnTo>
                    <a:pt x="31372" y="42416"/>
                  </a:lnTo>
                  <a:lnTo>
                    <a:pt x="31027" y="48216"/>
                  </a:lnTo>
                  <a:lnTo>
                    <a:pt x="45800" y="68338"/>
                  </a:lnTo>
                  <a:lnTo>
                    <a:pt x="47633" y="77038"/>
                  </a:lnTo>
                  <a:lnTo>
                    <a:pt x="45800" y="82477"/>
                  </a:lnTo>
                  <a:lnTo>
                    <a:pt x="49238" y="90272"/>
                  </a:lnTo>
                  <a:lnTo>
                    <a:pt x="77750" y="111300"/>
                  </a:lnTo>
                  <a:lnTo>
                    <a:pt x="90116" y="109850"/>
                  </a:lnTo>
                  <a:lnTo>
                    <a:pt x="98244" y="120000"/>
                  </a:lnTo>
                  <a:lnTo>
                    <a:pt x="101677" y="110027"/>
                  </a:lnTo>
                  <a:lnTo>
                    <a:pt x="105688" y="109850"/>
                  </a:lnTo>
                  <a:lnTo>
                    <a:pt x="101333" y="101511"/>
                  </a:lnTo>
                  <a:lnTo>
                    <a:pt x="110611" y="98066"/>
                  </a:lnTo>
                  <a:lnTo>
                    <a:pt x="113816" y="94438"/>
                  </a:lnTo>
                  <a:lnTo>
                    <a:pt x="114961" y="92444"/>
                  </a:lnTo>
                  <a:lnTo>
                    <a:pt x="115994" y="97161"/>
                  </a:lnTo>
                  <a:lnTo>
                    <a:pt x="120000" y="77222"/>
                  </a:lnTo>
                  <a:lnTo>
                    <a:pt x="114850" y="74138"/>
                  </a:lnTo>
                  <a:lnTo>
                    <a:pt x="105800" y="77222"/>
                  </a:lnTo>
                  <a:lnTo>
                    <a:pt x="101105" y="94438"/>
                  </a:lnTo>
                  <a:lnTo>
                    <a:pt x="89427" y="96255"/>
                  </a:lnTo>
                  <a:lnTo>
                    <a:pt x="84733" y="91905"/>
                  </a:lnTo>
                  <a:lnTo>
                    <a:pt x="76944" y="70694"/>
                  </a:lnTo>
                  <a:lnTo>
                    <a:pt x="76716" y="54383"/>
                  </a:lnTo>
                  <a:lnTo>
                    <a:pt x="79350" y="46405"/>
                  </a:lnTo>
                  <a:lnTo>
                    <a:pt x="71566" y="42233"/>
                  </a:lnTo>
                  <a:lnTo>
                    <a:pt x="61488" y="19577"/>
                  </a:lnTo>
                  <a:lnTo>
                    <a:pt x="53244" y="24650"/>
                  </a:lnTo>
                  <a:lnTo>
                    <a:pt x="42250" y="5800"/>
                  </a:lnTo>
                  <a:lnTo>
                    <a:pt x="24161" y="9788"/>
                  </a:lnTo>
                  <a:lnTo>
                    <a:pt x="9044" y="0"/>
                  </a:lnTo>
                  <a:lnTo>
                    <a:pt x="0" y="10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6" name="Google Shape;1506;p148"/>
            <p:cNvSpPr/>
            <p:nvPr/>
          </p:nvSpPr>
          <p:spPr>
            <a:xfrm>
              <a:off x="11682516" y="3056257"/>
              <a:ext cx="1451100" cy="729000"/>
            </a:xfrm>
            <a:custGeom>
              <a:rect b="b" l="l" r="r" t="t"/>
              <a:pathLst>
                <a:path extrusionOk="0" h="120000" w="120000">
                  <a:moveTo>
                    <a:pt x="0" y="37583"/>
                  </a:moveTo>
                  <a:lnTo>
                    <a:pt x="3922" y="49761"/>
                  </a:lnTo>
                  <a:lnTo>
                    <a:pt x="9155" y="54166"/>
                  </a:lnTo>
                  <a:lnTo>
                    <a:pt x="11444" y="79827"/>
                  </a:lnTo>
                  <a:lnTo>
                    <a:pt x="28122" y="89677"/>
                  </a:lnTo>
                  <a:lnTo>
                    <a:pt x="34988" y="107300"/>
                  </a:lnTo>
                  <a:lnTo>
                    <a:pt x="48716" y="106261"/>
                  </a:lnTo>
                  <a:lnTo>
                    <a:pt x="64416" y="120000"/>
                  </a:lnTo>
                  <a:lnTo>
                    <a:pt x="85011" y="107300"/>
                  </a:lnTo>
                  <a:lnTo>
                    <a:pt x="91444" y="97450"/>
                  </a:lnTo>
                  <a:lnTo>
                    <a:pt x="91444" y="83455"/>
                  </a:lnTo>
                  <a:lnTo>
                    <a:pt x="97111" y="85011"/>
                  </a:lnTo>
                  <a:lnTo>
                    <a:pt x="109861" y="65055"/>
                  </a:lnTo>
                  <a:lnTo>
                    <a:pt x="120000" y="63755"/>
                  </a:lnTo>
                  <a:lnTo>
                    <a:pt x="115205" y="48466"/>
                  </a:lnTo>
                  <a:lnTo>
                    <a:pt x="105394" y="52611"/>
                  </a:lnTo>
                  <a:lnTo>
                    <a:pt x="105283" y="35766"/>
                  </a:lnTo>
                  <a:lnTo>
                    <a:pt x="107794" y="26438"/>
                  </a:lnTo>
                  <a:lnTo>
                    <a:pt x="100927" y="23844"/>
                  </a:lnTo>
                  <a:lnTo>
                    <a:pt x="83050" y="34211"/>
                  </a:lnTo>
                  <a:lnTo>
                    <a:pt x="67250" y="19177"/>
                  </a:lnTo>
                  <a:lnTo>
                    <a:pt x="57222" y="21250"/>
                  </a:lnTo>
                  <a:lnTo>
                    <a:pt x="53405" y="8555"/>
                  </a:lnTo>
                  <a:lnTo>
                    <a:pt x="43488" y="0"/>
                  </a:lnTo>
                  <a:lnTo>
                    <a:pt x="38255" y="9072"/>
                  </a:lnTo>
                  <a:lnTo>
                    <a:pt x="37822" y="26177"/>
                  </a:lnTo>
                  <a:lnTo>
                    <a:pt x="15150" y="18661"/>
                  </a:lnTo>
                  <a:lnTo>
                    <a:pt x="0" y="375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7" name="Google Shape;1507;p148"/>
            <p:cNvSpPr/>
            <p:nvPr/>
          </p:nvSpPr>
          <p:spPr>
            <a:xfrm>
              <a:off x="10046115" y="4809198"/>
              <a:ext cx="349200" cy="474000"/>
            </a:xfrm>
            <a:custGeom>
              <a:rect b="b" l="l" r="r" t="t"/>
              <a:pathLst>
                <a:path extrusionOk="0" h="120000" w="120000">
                  <a:moveTo>
                    <a:pt x="0" y="85200"/>
                  </a:moveTo>
                  <a:lnTo>
                    <a:pt x="16238" y="120000"/>
                  </a:lnTo>
                  <a:lnTo>
                    <a:pt x="44661" y="114400"/>
                  </a:lnTo>
                  <a:lnTo>
                    <a:pt x="89772" y="84800"/>
                  </a:lnTo>
                  <a:lnTo>
                    <a:pt x="88872" y="70400"/>
                  </a:lnTo>
                  <a:lnTo>
                    <a:pt x="118194" y="44000"/>
                  </a:lnTo>
                  <a:lnTo>
                    <a:pt x="120000" y="35200"/>
                  </a:lnTo>
                  <a:lnTo>
                    <a:pt x="103761" y="20000"/>
                  </a:lnTo>
                  <a:lnTo>
                    <a:pt x="66766" y="0"/>
                  </a:lnTo>
                  <a:lnTo>
                    <a:pt x="57744" y="400"/>
                  </a:lnTo>
                  <a:lnTo>
                    <a:pt x="62705" y="11200"/>
                  </a:lnTo>
                  <a:lnTo>
                    <a:pt x="49622" y="32000"/>
                  </a:lnTo>
                  <a:lnTo>
                    <a:pt x="57744" y="42000"/>
                  </a:lnTo>
                  <a:lnTo>
                    <a:pt x="46016" y="70800"/>
                  </a:lnTo>
                  <a:lnTo>
                    <a:pt x="0" y="852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8" name="Google Shape;1508;p148"/>
            <p:cNvSpPr/>
            <p:nvPr/>
          </p:nvSpPr>
          <p:spPr>
            <a:xfrm>
              <a:off x="11324270" y="4490204"/>
              <a:ext cx="370500" cy="228000"/>
            </a:xfrm>
            <a:custGeom>
              <a:rect b="b" l="l" r="r" t="t"/>
              <a:pathLst>
                <a:path extrusionOk="0" h="120000" w="120000">
                  <a:moveTo>
                    <a:pt x="0" y="46994"/>
                  </a:moveTo>
                  <a:lnTo>
                    <a:pt x="14677" y="0"/>
                  </a:lnTo>
                  <a:lnTo>
                    <a:pt x="62155" y="30211"/>
                  </a:lnTo>
                  <a:lnTo>
                    <a:pt x="87627" y="75522"/>
                  </a:lnTo>
                  <a:lnTo>
                    <a:pt x="120000" y="75522"/>
                  </a:lnTo>
                  <a:lnTo>
                    <a:pt x="118272" y="120000"/>
                  </a:lnTo>
                  <a:lnTo>
                    <a:pt x="40144" y="91466"/>
                  </a:lnTo>
                  <a:lnTo>
                    <a:pt x="0" y="469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09" name="Google Shape;1509;p148"/>
            <p:cNvSpPr/>
            <p:nvPr/>
          </p:nvSpPr>
          <p:spPr>
            <a:xfrm>
              <a:off x="7829838" y="2980306"/>
              <a:ext cx="157800" cy="176100"/>
            </a:xfrm>
            <a:custGeom>
              <a:rect b="b" l="l" r="r" t="t"/>
              <a:pathLst>
                <a:path extrusionOk="0" h="120000" w="120000">
                  <a:moveTo>
                    <a:pt x="0" y="89738"/>
                  </a:moveTo>
                  <a:lnTo>
                    <a:pt x="45855" y="75127"/>
                  </a:lnTo>
                  <a:lnTo>
                    <a:pt x="21461" y="60522"/>
                  </a:lnTo>
                  <a:lnTo>
                    <a:pt x="44877" y="18783"/>
                  </a:lnTo>
                  <a:lnTo>
                    <a:pt x="62438" y="45911"/>
                  </a:lnTo>
                  <a:lnTo>
                    <a:pt x="65366" y="0"/>
                  </a:lnTo>
                  <a:lnTo>
                    <a:pt x="120000" y="0"/>
                  </a:lnTo>
                  <a:lnTo>
                    <a:pt x="115122" y="45911"/>
                  </a:lnTo>
                  <a:lnTo>
                    <a:pt x="80000" y="63650"/>
                  </a:lnTo>
                  <a:lnTo>
                    <a:pt x="81950" y="120000"/>
                  </a:lnTo>
                  <a:lnTo>
                    <a:pt x="48777" y="85566"/>
                  </a:lnTo>
                  <a:lnTo>
                    <a:pt x="0" y="897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0" name="Google Shape;1510;p148"/>
            <p:cNvSpPr/>
            <p:nvPr/>
          </p:nvSpPr>
          <p:spPr>
            <a:xfrm>
              <a:off x="15283209" y="8552050"/>
              <a:ext cx="352200" cy="394800"/>
            </a:xfrm>
            <a:custGeom>
              <a:rect b="b" l="l" r="r" t="t"/>
              <a:pathLst>
                <a:path extrusionOk="0" h="120000" w="120000">
                  <a:moveTo>
                    <a:pt x="0" y="104761"/>
                  </a:moveTo>
                  <a:lnTo>
                    <a:pt x="25072" y="68094"/>
                  </a:lnTo>
                  <a:lnTo>
                    <a:pt x="68505" y="40950"/>
                  </a:lnTo>
                  <a:lnTo>
                    <a:pt x="90450" y="0"/>
                  </a:lnTo>
                  <a:lnTo>
                    <a:pt x="104327" y="12383"/>
                  </a:lnTo>
                  <a:lnTo>
                    <a:pt x="119105" y="7144"/>
                  </a:lnTo>
                  <a:lnTo>
                    <a:pt x="120000" y="20950"/>
                  </a:lnTo>
                  <a:lnTo>
                    <a:pt x="97611" y="49522"/>
                  </a:lnTo>
                  <a:lnTo>
                    <a:pt x="102538" y="62855"/>
                  </a:lnTo>
                  <a:lnTo>
                    <a:pt x="77461" y="67616"/>
                  </a:lnTo>
                  <a:lnTo>
                    <a:pt x="64477" y="107616"/>
                  </a:lnTo>
                  <a:lnTo>
                    <a:pt x="38955" y="120000"/>
                  </a:lnTo>
                  <a:lnTo>
                    <a:pt x="0" y="104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1" name="Google Shape;1511;p148"/>
            <p:cNvSpPr/>
            <p:nvPr/>
          </p:nvSpPr>
          <p:spPr>
            <a:xfrm>
              <a:off x="15559484" y="8157103"/>
              <a:ext cx="267300" cy="437400"/>
            </a:xfrm>
            <a:custGeom>
              <a:rect b="b" l="l" r="r" t="t"/>
              <a:pathLst>
                <a:path extrusionOk="0" h="120000" w="120000">
                  <a:moveTo>
                    <a:pt x="0" y="0"/>
                  </a:moveTo>
                  <a:lnTo>
                    <a:pt x="33266" y="13811"/>
                  </a:lnTo>
                  <a:lnTo>
                    <a:pt x="42177" y="40144"/>
                  </a:lnTo>
                  <a:lnTo>
                    <a:pt x="55838" y="47483"/>
                  </a:lnTo>
                  <a:lnTo>
                    <a:pt x="64750" y="36261"/>
                  </a:lnTo>
                  <a:lnTo>
                    <a:pt x="71288" y="54388"/>
                  </a:lnTo>
                  <a:lnTo>
                    <a:pt x="120000" y="54388"/>
                  </a:lnTo>
                  <a:lnTo>
                    <a:pt x="109305" y="80716"/>
                  </a:lnTo>
                  <a:lnTo>
                    <a:pt x="85544" y="84605"/>
                  </a:lnTo>
                  <a:lnTo>
                    <a:pt x="65344" y="118705"/>
                  </a:lnTo>
                  <a:lnTo>
                    <a:pt x="42772" y="120000"/>
                  </a:lnTo>
                  <a:lnTo>
                    <a:pt x="52872" y="107050"/>
                  </a:lnTo>
                  <a:lnTo>
                    <a:pt x="23166" y="82877"/>
                  </a:lnTo>
                  <a:lnTo>
                    <a:pt x="46933" y="61294"/>
                  </a:lnTo>
                  <a:lnTo>
                    <a:pt x="42772" y="4316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2" name="Google Shape;1512;p148"/>
            <p:cNvSpPr/>
            <p:nvPr/>
          </p:nvSpPr>
          <p:spPr>
            <a:xfrm>
              <a:off x="3670520" y="5374271"/>
              <a:ext cx="179100" cy="228000"/>
            </a:xfrm>
            <a:custGeom>
              <a:rect b="b" l="l" r="r" t="t"/>
              <a:pathLst>
                <a:path extrusionOk="0" h="120000" w="120000">
                  <a:moveTo>
                    <a:pt x="0" y="60000"/>
                  </a:moveTo>
                  <a:lnTo>
                    <a:pt x="47827" y="116666"/>
                  </a:lnTo>
                  <a:lnTo>
                    <a:pt x="110433" y="120000"/>
                  </a:lnTo>
                  <a:lnTo>
                    <a:pt x="120000" y="0"/>
                  </a:lnTo>
                  <a:lnTo>
                    <a:pt x="76522" y="5000"/>
                  </a:lnTo>
                  <a:lnTo>
                    <a:pt x="0" y="6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3" name="Google Shape;1513;p148"/>
            <p:cNvSpPr/>
            <p:nvPr/>
          </p:nvSpPr>
          <p:spPr>
            <a:xfrm>
              <a:off x="7896628" y="1455215"/>
              <a:ext cx="1181100" cy="1142400"/>
            </a:xfrm>
            <a:custGeom>
              <a:rect b="b" l="l" r="r" t="t"/>
              <a:pathLst>
                <a:path extrusionOk="0" h="120000" w="120000">
                  <a:moveTo>
                    <a:pt x="0" y="89788"/>
                  </a:moveTo>
                  <a:lnTo>
                    <a:pt x="266" y="94800"/>
                  </a:lnTo>
                  <a:lnTo>
                    <a:pt x="11238" y="91461"/>
                  </a:lnTo>
                  <a:lnTo>
                    <a:pt x="11638" y="93461"/>
                  </a:lnTo>
                  <a:lnTo>
                    <a:pt x="133" y="96966"/>
                  </a:lnTo>
                  <a:lnTo>
                    <a:pt x="2944" y="98805"/>
                  </a:lnTo>
                  <a:lnTo>
                    <a:pt x="1738" y="105311"/>
                  </a:lnTo>
                  <a:lnTo>
                    <a:pt x="9500" y="99805"/>
                  </a:lnTo>
                  <a:lnTo>
                    <a:pt x="1205" y="108983"/>
                  </a:lnTo>
                  <a:lnTo>
                    <a:pt x="5888" y="108983"/>
                  </a:lnTo>
                  <a:lnTo>
                    <a:pt x="2944" y="116661"/>
                  </a:lnTo>
                  <a:lnTo>
                    <a:pt x="14583" y="120000"/>
                  </a:lnTo>
                  <a:lnTo>
                    <a:pt x="23677" y="112488"/>
                  </a:lnTo>
                  <a:lnTo>
                    <a:pt x="25550" y="105477"/>
                  </a:lnTo>
                  <a:lnTo>
                    <a:pt x="28494" y="112488"/>
                  </a:lnTo>
                  <a:lnTo>
                    <a:pt x="33844" y="103811"/>
                  </a:lnTo>
                  <a:lnTo>
                    <a:pt x="32911" y="96300"/>
                  </a:lnTo>
                  <a:lnTo>
                    <a:pt x="35316" y="92794"/>
                  </a:lnTo>
                  <a:lnTo>
                    <a:pt x="32911" y="89288"/>
                  </a:lnTo>
                  <a:lnTo>
                    <a:pt x="33177" y="72266"/>
                  </a:lnTo>
                  <a:lnTo>
                    <a:pt x="41872" y="68094"/>
                  </a:lnTo>
                  <a:lnTo>
                    <a:pt x="40133" y="62755"/>
                  </a:lnTo>
                  <a:lnTo>
                    <a:pt x="43877" y="49733"/>
                  </a:lnTo>
                  <a:lnTo>
                    <a:pt x="52038" y="40222"/>
                  </a:lnTo>
                  <a:lnTo>
                    <a:pt x="53644" y="32211"/>
                  </a:lnTo>
                  <a:lnTo>
                    <a:pt x="59400" y="30711"/>
                  </a:lnTo>
                  <a:lnTo>
                    <a:pt x="61138" y="25866"/>
                  </a:lnTo>
                  <a:lnTo>
                    <a:pt x="69700" y="27038"/>
                  </a:lnTo>
                  <a:lnTo>
                    <a:pt x="69833" y="20527"/>
                  </a:lnTo>
                  <a:lnTo>
                    <a:pt x="71972" y="20527"/>
                  </a:lnTo>
                  <a:lnTo>
                    <a:pt x="75316" y="17688"/>
                  </a:lnTo>
                  <a:lnTo>
                    <a:pt x="80666" y="23366"/>
                  </a:lnTo>
                  <a:lnTo>
                    <a:pt x="90300" y="24533"/>
                  </a:lnTo>
                  <a:lnTo>
                    <a:pt x="95922" y="20861"/>
                  </a:lnTo>
                  <a:lnTo>
                    <a:pt x="97527" y="13016"/>
                  </a:lnTo>
                  <a:lnTo>
                    <a:pt x="106622" y="10850"/>
                  </a:lnTo>
                  <a:lnTo>
                    <a:pt x="111572" y="13850"/>
                  </a:lnTo>
                  <a:lnTo>
                    <a:pt x="111038" y="20527"/>
                  </a:lnTo>
                  <a:lnTo>
                    <a:pt x="119600" y="13016"/>
                  </a:lnTo>
                  <a:lnTo>
                    <a:pt x="113844" y="14188"/>
                  </a:lnTo>
                  <a:lnTo>
                    <a:pt x="115316" y="12183"/>
                  </a:lnTo>
                  <a:lnTo>
                    <a:pt x="109433" y="10183"/>
                  </a:lnTo>
                  <a:lnTo>
                    <a:pt x="120000" y="6511"/>
                  </a:lnTo>
                  <a:lnTo>
                    <a:pt x="111572" y="2005"/>
                  </a:lnTo>
                  <a:lnTo>
                    <a:pt x="106088" y="6511"/>
                  </a:lnTo>
                  <a:lnTo>
                    <a:pt x="109027" y="500"/>
                  </a:lnTo>
                  <a:lnTo>
                    <a:pt x="104616" y="0"/>
                  </a:lnTo>
                  <a:lnTo>
                    <a:pt x="101672" y="6511"/>
                  </a:lnTo>
                  <a:lnTo>
                    <a:pt x="100200" y="7177"/>
                  </a:lnTo>
                  <a:lnTo>
                    <a:pt x="100200" y="1333"/>
                  </a:lnTo>
                  <a:lnTo>
                    <a:pt x="92438" y="10850"/>
                  </a:lnTo>
                  <a:lnTo>
                    <a:pt x="96588" y="2172"/>
                  </a:lnTo>
                  <a:lnTo>
                    <a:pt x="92438" y="833"/>
                  </a:lnTo>
                  <a:lnTo>
                    <a:pt x="84283" y="11350"/>
                  </a:lnTo>
                  <a:lnTo>
                    <a:pt x="76388" y="8011"/>
                  </a:lnTo>
                  <a:lnTo>
                    <a:pt x="78527" y="13850"/>
                  </a:lnTo>
                  <a:lnTo>
                    <a:pt x="75316" y="10850"/>
                  </a:lnTo>
                  <a:lnTo>
                    <a:pt x="69833" y="17855"/>
                  </a:lnTo>
                  <a:lnTo>
                    <a:pt x="70500" y="12016"/>
                  </a:lnTo>
                  <a:lnTo>
                    <a:pt x="67561" y="17188"/>
                  </a:lnTo>
                  <a:lnTo>
                    <a:pt x="65150" y="13516"/>
                  </a:lnTo>
                  <a:lnTo>
                    <a:pt x="66888" y="18694"/>
                  </a:lnTo>
                  <a:lnTo>
                    <a:pt x="60600" y="16522"/>
                  </a:lnTo>
                  <a:lnTo>
                    <a:pt x="58861" y="23700"/>
                  </a:lnTo>
                  <a:lnTo>
                    <a:pt x="53244" y="26372"/>
                  </a:lnTo>
                  <a:lnTo>
                    <a:pt x="58461" y="26872"/>
                  </a:lnTo>
                  <a:lnTo>
                    <a:pt x="48961" y="30377"/>
                  </a:lnTo>
                  <a:lnTo>
                    <a:pt x="47088" y="35550"/>
                  </a:lnTo>
                  <a:lnTo>
                    <a:pt x="50033" y="35550"/>
                  </a:lnTo>
                  <a:lnTo>
                    <a:pt x="38394" y="43894"/>
                  </a:lnTo>
                  <a:lnTo>
                    <a:pt x="33977" y="58083"/>
                  </a:lnTo>
                  <a:lnTo>
                    <a:pt x="21405" y="69927"/>
                  </a:lnTo>
                  <a:lnTo>
                    <a:pt x="23677" y="73100"/>
                  </a:lnTo>
                  <a:lnTo>
                    <a:pt x="29161" y="70933"/>
                  </a:lnTo>
                  <a:lnTo>
                    <a:pt x="16322" y="74438"/>
                  </a:lnTo>
                  <a:lnTo>
                    <a:pt x="9500" y="79444"/>
                  </a:lnTo>
                  <a:lnTo>
                    <a:pt x="11238" y="81944"/>
                  </a:lnTo>
                  <a:lnTo>
                    <a:pt x="6155" y="81944"/>
                  </a:lnTo>
                  <a:lnTo>
                    <a:pt x="6688" y="85616"/>
                  </a:lnTo>
                  <a:lnTo>
                    <a:pt x="533" y="85616"/>
                  </a:lnTo>
                  <a:lnTo>
                    <a:pt x="6155" y="87788"/>
                  </a:lnTo>
                  <a:lnTo>
                    <a:pt x="0" y="897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4" name="Google Shape;1514;p148"/>
            <p:cNvSpPr/>
            <p:nvPr/>
          </p:nvSpPr>
          <p:spPr>
            <a:xfrm>
              <a:off x="10452939" y="4077034"/>
              <a:ext cx="765000" cy="795900"/>
            </a:xfrm>
            <a:custGeom>
              <a:rect b="b" l="l" r="r" t="t"/>
              <a:pathLst>
                <a:path extrusionOk="0" h="120000" w="120000">
                  <a:moveTo>
                    <a:pt x="0" y="65822"/>
                  </a:moveTo>
                  <a:lnTo>
                    <a:pt x="11338" y="70100"/>
                  </a:lnTo>
                  <a:lnTo>
                    <a:pt x="37527" y="65822"/>
                  </a:lnTo>
                  <a:lnTo>
                    <a:pt x="42472" y="53705"/>
                  </a:lnTo>
                  <a:lnTo>
                    <a:pt x="60205" y="47050"/>
                  </a:lnTo>
                  <a:lnTo>
                    <a:pt x="61855" y="36833"/>
                  </a:lnTo>
                  <a:lnTo>
                    <a:pt x="67833" y="33977"/>
                  </a:lnTo>
                  <a:lnTo>
                    <a:pt x="65155" y="28750"/>
                  </a:lnTo>
                  <a:lnTo>
                    <a:pt x="71544" y="28038"/>
                  </a:lnTo>
                  <a:lnTo>
                    <a:pt x="76288" y="17583"/>
                  </a:lnTo>
                  <a:lnTo>
                    <a:pt x="74227" y="7605"/>
                  </a:lnTo>
                  <a:lnTo>
                    <a:pt x="97938" y="0"/>
                  </a:lnTo>
                  <a:lnTo>
                    <a:pt x="120000" y="15444"/>
                  </a:lnTo>
                  <a:lnTo>
                    <a:pt x="113816" y="21861"/>
                  </a:lnTo>
                  <a:lnTo>
                    <a:pt x="93400" y="21861"/>
                  </a:lnTo>
                  <a:lnTo>
                    <a:pt x="93816" y="35405"/>
                  </a:lnTo>
                  <a:lnTo>
                    <a:pt x="103094" y="43722"/>
                  </a:lnTo>
                  <a:lnTo>
                    <a:pt x="97527" y="48238"/>
                  </a:lnTo>
                  <a:lnTo>
                    <a:pt x="98966" y="55838"/>
                  </a:lnTo>
                  <a:lnTo>
                    <a:pt x="77938" y="83405"/>
                  </a:lnTo>
                  <a:lnTo>
                    <a:pt x="68250" y="82455"/>
                  </a:lnTo>
                  <a:lnTo>
                    <a:pt x="61855" y="89344"/>
                  </a:lnTo>
                  <a:lnTo>
                    <a:pt x="72988" y="114533"/>
                  </a:lnTo>
                  <a:lnTo>
                    <a:pt x="56905" y="114533"/>
                  </a:lnTo>
                  <a:lnTo>
                    <a:pt x="50927" y="120000"/>
                  </a:lnTo>
                  <a:lnTo>
                    <a:pt x="38966" y="104794"/>
                  </a:lnTo>
                  <a:lnTo>
                    <a:pt x="5772" y="107644"/>
                  </a:lnTo>
                  <a:lnTo>
                    <a:pt x="16905" y="90294"/>
                  </a:lnTo>
                  <a:lnTo>
                    <a:pt x="0" y="658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5" name="Google Shape;1515;p148"/>
            <p:cNvSpPr/>
            <p:nvPr/>
          </p:nvSpPr>
          <p:spPr>
            <a:xfrm>
              <a:off x="3864824" y="5665922"/>
              <a:ext cx="258000" cy="136800"/>
            </a:xfrm>
            <a:custGeom>
              <a:rect b="b" l="l" r="r" t="t"/>
              <a:pathLst>
                <a:path extrusionOk="0" h="120000" w="120000">
                  <a:moveTo>
                    <a:pt x="0" y="63450"/>
                  </a:moveTo>
                  <a:lnTo>
                    <a:pt x="9794" y="0"/>
                  </a:lnTo>
                  <a:lnTo>
                    <a:pt x="35511" y="38622"/>
                  </a:lnTo>
                  <a:lnTo>
                    <a:pt x="80816" y="1377"/>
                  </a:lnTo>
                  <a:lnTo>
                    <a:pt x="120000" y="46894"/>
                  </a:lnTo>
                  <a:lnTo>
                    <a:pt x="109594" y="115861"/>
                  </a:lnTo>
                  <a:lnTo>
                    <a:pt x="106533" y="59311"/>
                  </a:lnTo>
                  <a:lnTo>
                    <a:pt x="80816" y="37238"/>
                  </a:lnTo>
                  <a:lnTo>
                    <a:pt x="56327" y="71722"/>
                  </a:lnTo>
                  <a:lnTo>
                    <a:pt x="62450" y="104827"/>
                  </a:lnTo>
                  <a:lnTo>
                    <a:pt x="51427" y="120000"/>
                  </a:lnTo>
                  <a:lnTo>
                    <a:pt x="0" y="63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6" name="Google Shape;1516;p148"/>
            <p:cNvSpPr/>
            <p:nvPr/>
          </p:nvSpPr>
          <p:spPr>
            <a:xfrm>
              <a:off x="14120427" y="6340363"/>
              <a:ext cx="458400" cy="422400"/>
            </a:xfrm>
            <a:custGeom>
              <a:rect b="b" l="l" r="r" t="t"/>
              <a:pathLst>
                <a:path extrusionOk="0" h="120000" w="120000">
                  <a:moveTo>
                    <a:pt x="0" y="0"/>
                  </a:moveTo>
                  <a:lnTo>
                    <a:pt x="1750" y="100300"/>
                  </a:lnTo>
                  <a:lnTo>
                    <a:pt x="21338" y="103433"/>
                  </a:lnTo>
                  <a:lnTo>
                    <a:pt x="40583" y="76116"/>
                  </a:lnTo>
                  <a:lnTo>
                    <a:pt x="62272" y="88211"/>
                  </a:lnTo>
                  <a:lnTo>
                    <a:pt x="82216" y="115072"/>
                  </a:lnTo>
                  <a:lnTo>
                    <a:pt x="120000" y="120000"/>
                  </a:lnTo>
                  <a:lnTo>
                    <a:pt x="76966" y="74777"/>
                  </a:lnTo>
                  <a:lnTo>
                    <a:pt x="79766" y="53733"/>
                  </a:lnTo>
                  <a:lnTo>
                    <a:pt x="59477" y="46116"/>
                  </a:lnTo>
                  <a:lnTo>
                    <a:pt x="40233" y="17911"/>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7" name="Google Shape;1517;p148"/>
            <p:cNvSpPr/>
            <p:nvPr/>
          </p:nvSpPr>
          <p:spPr>
            <a:xfrm>
              <a:off x="14454384" y="6431504"/>
              <a:ext cx="194400" cy="109500"/>
            </a:xfrm>
            <a:custGeom>
              <a:rect b="b" l="l" r="r" t="t"/>
              <a:pathLst>
                <a:path extrusionOk="0" h="120000" w="120000">
                  <a:moveTo>
                    <a:pt x="0" y="79438"/>
                  </a:moveTo>
                  <a:lnTo>
                    <a:pt x="70488" y="120000"/>
                  </a:lnTo>
                  <a:lnTo>
                    <a:pt x="120000" y="37183"/>
                  </a:lnTo>
                  <a:lnTo>
                    <a:pt x="99861" y="0"/>
                  </a:lnTo>
                  <a:lnTo>
                    <a:pt x="84755" y="47322"/>
                  </a:lnTo>
                  <a:lnTo>
                    <a:pt x="0" y="79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8" name="Google Shape;1518;p148"/>
            <p:cNvSpPr/>
            <p:nvPr/>
          </p:nvSpPr>
          <p:spPr>
            <a:xfrm>
              <a:off x="14569755" y="6346440"/>
              <a:ext cx="100200" cy="106200"/>
            </a:xfrm>
            <a:custGeom>
              <a:rect b="b" l="l" r="r" t="t"/>
              <a:pathLst>
                <a:path extrusionOk="0" h="120000" w="120000">
                  <a:moveTo>
                    <a:pt x="0" y="0"/>
                  </a:moveTo>
                  <a:lnTo>
                    <a:pt x="90811" y="54705"/>
                  </a:lnTo>
                  <a:lnTo>
                    <a:pt x="120000" y="120000"/>
                  </a:lnTo>
                  <a:lnTo>
                    <a:pt x="118377" y="723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19" name="Google Shape;1519;p148"/>
            <p:cNvSpPr/>
            <p:nvPr/>
          </p:nvSpPr>
          <p:spPr>
            <a:xfrm>
              <a:off x="4799910" y="7260885"/>
              <a:ext cx="367500" cy="468000"/>
            </a:xfrm>
            <a:custGeom>
              <a:rect b="b" l="l" r="r" t="t"/>
              <a:pathLst>
                <a:path extrusionOk="0" h="120000" w="120000">
                  <a:moveTo>
                    <a:pt x="0" y="44744"/>
                  </a:moveTo>
                  <a:lnTo>
                    <a:pt x="8905" y="6916"/>
                  </a:lnTo>
                  <a:lnTo>
                    <a:pt x="52155" y="0"/>
                  </a:lnTo>
                  <a:lnTo>
                    <a:pt x="66572" y="13016"/>
                  </a:lnTo>
                  <a:lnTo>
                    <a:pt x="70388" y="41083"/>
                  </a:lnTo>
                  <a:lnTo>
                    <a:pt x="100916" y="46372"/>
                  </a:lnTo>
                  <a:lnTo>
                    <a:pt x="105161" y="65488"/>
                  </a:lnTo>
                  <a:lnTo>
                    <a:pt x="120000" y="69150"/>
                  </a:lnTo>
                  <a:lnTo>
                    <a:pt x="117455" y="94372"/>
                  </a:lnTo>
                  <a:lnTo>
                    <a:pt x="102188" y="120000"/>
                  </a:lnTo>
                  <a:lnTo>
                    <a:pt x="62333" y="117966"/>
                  </a:lnTo>
                  <a:lnTo>
                    <a:pt x="70811" y="89488"/>
                  </a:lnTo>
                  <a:lnTo>
                    <a:pt x="0" y="447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0" name="Google Shape;1520;p148"/>
            <p:cNvSpPr/>
            <p:nvPr/>
          </p:nvSpPr>
          <p:spPr>
            <a:xfrm>
              <a:off x="3940725" y="6206693"/>
              <a:ext cx="573900" cy="990300"/>
            </a:xfrm>
            <a:custGeom>
              <a:rect b="b" l="l" r="r" t="t"/>
              <a:pathLst>
                <a:path extrusionOk="0" h="120000" w="120000">
                  <a:moveTo>
                    <a:pt x="0" y="27944"/>
                  </a:moveTo>
                  <a:lnTo>
                    <a:pt x="2205" y="37511"/>
                  </a:lnTo>
                  <a:lnTo>
                    <a:pt x="24000" y="54161"/>
                  </a:lnTo>
                  <a:lnTo>
                    <a:pt x="48277" y="93588"/>
                  </a:lnTo>
                  <a:lnTo>
                    <a:pt x="102894" y="120000"/>
                  </a:lnTo>
                  <a:lnTo>
                    <a:pt x="112277" y="115216"/>
                  </a:lnTo>
                  <a:lnTo>
                    <a:pt x="117238" y="106794"/>
                  </a:lnTo>
                  <a:lnTo>
                    <a:pt x="109238" y="103922"/>
                  </a:lnTo>
                  <a:lnTo>
                    <a:pt x="114205" y="101433"/>
                  </a:lnTo>
                  <a:lnTo>
                    <a:pt x="120000" y="81150"/>
                  </a:lnTo>
                  <a:lnTo>
                    <a:pt x="111722" y="71577"/>
                  </a:lnTo>
                  <a:lnTo>
                    <a:pt x="103172" y="71577"/>
                  </a:lnTo>
                  <a:lnTo>
                    <a:pt x="103172" y="60477"/>
                  </a:lnTo>
                  <a:lnTo>
                    <a:pt x="92966" y="65261"/>
                  </a:lnTo>
                  <a:lnTo>
                    <a:pt x="80000" y="61050"/>
                  </a:lnTo>
                  <a:lnTo>
                    <a:pt x="71722" y="48805"/>
                  </a:lnTo>
                  <a:lnTo>
                    <a:pt x="84966" y="33300"/>
                  </a:lnTo>
                  <a:lnTo>
                    <a:pt x="109238" y="26605"/>
                  </a:lnTo>
                  <a:lnTo>
                    <a:pt x="102622" y="23733"/>
                  </a:lnTo>
                  <a:lnTo>
                    <a:pt x="106483" y="16077"/>
                  </a:lnTo>
                  <a:lnTo>
                    <a:pt x="79172" y="14738"/>
                  </a:lnTo>
                  <a:lnTo>
                    <a:pt x="58205" y="0"/>
                  </a:lnTo>
                  <a:lnTo>
                    <a:pt x="53516" y="10716"/>
                  </a:lnTo>
                  <a:lnTo>
                    <a:pt x="32000" y="19905"/>
                  </a:lnTo>
                  <a:lnTo>
                    <a:pt x="20966" y="31194"/>
                  </a:lnTo>
                  <a:lnTo>
                    <a:pt x="8277" y="29472"/>
                  </a:lnTo>
                  <a:lnTo>
                    <a:pt x="9655" y="22583"/>
                  </a:lnTo>
                  <a:lnTo>
                    <a:pt x="0" y="27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1" name="Google Shape;1521;p148"/>
            <p:cNvSpPr/>
            <p:nvPr/>
          </p:nvSpPr>
          <p:spPr>
            <a:xfrm>
              <a:off x="13027465" y="5574780"/>
              <a:ext cx="106200" cy="161100"/>
            </a:xfrm>
            <a:custGeom>
              <a:rect b="b" l="l" r="r" t="t"/>
              <a:pathLst>
                <a:path extrusionOk="0" h="120000" w="120000">
                  <a:moveTo>
                    <a:pt x="0" y="120000"/>
                  </a:moveTo>
                  <a:lnTo>
                    <a:pt x="82500" y="636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2" name="Google Shape;1522;p148"/>
            <p:cNvSpPr/>
            <p:nvPr/>
          </p:nvSpPr>
          <p:spPr>
            <a:xfrm>
              <a:off x="10571341" y="4520585"/>
              <a:ext cx="182100" cy="340200"/>
            </a:xfrm>
            <a:custGeom>
              <a:rect b="b" l="l" r="r" t="t"/>
              <a:pathLst>
                <a:path extrusionOk="0" h="120000" w="120000">
                  <a:moveTo>
                    <a:pt x="0" y="47205"/>
                  </a:moveTo>
                  <a:lnTo>
                    <a:pt x="22816" y="0"/>
                  </a:lnTo>
                  <a:lnTo>
                    <a:pt x="65916" y="1138"/>
                  </a:lnTo>
                  <a:lnTo>
                    <a:pt x="76055" y="32416"/>
                  </a:lnTo>
                  <a:lnTo>
                    <a:pt x="43944" y="64266"/>
                  </a:lnTo>
                  <a:lnTo>
                    <a:pt x="50705" y="83033"/>
                  </a:lnTo>
                  <a:lnTo>
                    <a:pt x="114927" y="94977"/>
                  </a:lnTo>
                  <a:lnTo>
                    <a:pt x="120000" y="120000"/>
                  </a:lnTo>
                  <a:lnTo>
                    <a:pt x="81127" y="94977"/>
                  </a:lnTo>
                  <a:lnTo>
                    <a:pt x="81127" y="106916"/>
                  </a:lnTo>
                  <a:lnTo>
                    <a:pt x="22816" y="94977"/>
                  </a:lnTo>
                  <a:lnTo>
                    <a:pt x="0" y="47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3" name="Google Shape;1523;p148"/>
            <p:cNvSpPr/>
            <p:nvPr/>
          </p:nvSpPr>
          <p:spPr>
            <a:xfrm>
              <a:off x="13167120" y="5459337"/>
              <a:ext cx="54600" cy="63900"/>
            </a:xfrm>
            <a:custGeom>
              <a:rect b="b" l="l" r="r" t="t"/>
              <a:pathLst>
                <a:path extrusionOk="0" h="120000" w="120000">
                  <a:moveTo>
                    <a:pt x="0" y="0"/>
                  </a:moveTo>
                  <a:lnTo>
                    <a:pt x="63000" y="0"/>
                  </a:lnTo>
                  <a:lnTo>
                    <a:pt x="120000" y="22855"/>
                  </a:lnTo>
                  <a:lnTo>
                    <a:pt x="9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4" name="Google Shape;1524;p148"/>
            <p:cNvSpPr/>
            <p:nvPr/>
          </p:nvSpPr>
          <p:spPr>
            <a:xfrm>
              <a:off x="13243020" y="5541360"/>
              <a:ext cx="48600" cy="88200"/>
            </a:xfrm>
            <a:custGeom>
              <a:rect b="b" l="l" r="r" t="t"/>
              <a:pathLst>
                <a:path extrusionOk="0" h="120000" w="120000">
                  <a:moveTo>
                    <a:pt x="0" y="0"/>
                  </a:moveTo>
                  <a:lnTo>
                    <a:pt x="6488" y="120000"/>
                  </a:lnTo>
                  <a:lnTo>
                    <a:pt x="120000" y="698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5" name="Google Shape;1525;p148"/>
            <p:cNvSpPr/>
            <p:nvPr/>
          </p:nvSpPr>
          <p:spPr>
            <a:xfrm>
              <a:off x="13243020" y="5659846"/>
              <a:ext cx="197400" cy="228000"/>
            </a:xfrm>
            <a:custGeom>
              <a:rect b="b" l="l" r="r" t="t"/>
              <a:pathLst>
                <a:path extrusionOk="0" h="120000" w="120000">
                  <a:moveTo>
                    <a:pt x="0" y="82500"/>
                  </a:moveTo>
                  <a:lnTo>
                    <a:pt x="26050" y="40000"/>
                  </a:lnTo>
                  <a:lnTo>
                    <a:pt x="57633" y="46666"/>
                  </a:lnTo>
                  <a:lnTo>
                    <a:pt x="99472" y="0"/>
                  </a:lnTo>
                  <a:lnTo>
                    <a:pt x="120000" y="27500"/>
                  </a:lnTo>
                  <a:lnTo>
                    <a:pt x="116844" y="99166"/>
                  </a:lnTo>
                  <a:lnTo>
                    <a:pt x="106577" y="69166"/>
                  </a:lnTo>
                  <a:lnTo>
                    <a:pt x="94738" y="120000"/>
                  </a:lnTo>
                  <a:lnTo>
                    <a:pt x="64738" y="105833"/>
                  </a:lnTo>
                  <a:lnTo>
                    <a:pt x="46577" y="54166"/>
                  </a:lnTo>
                  <a:lnTo>
                    <a:pt x="0" y="825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6" name="Google Shape;1526;p148"/>
            <p:cNvSpPr/>
            <p:nvPr/>
          </p:nvSpPr>
          <p:spPr>
            <a:xfrm>
              <a:off x="13270345" y="5608197"/>
              <a:ext cx="42600" cy="94200"/>
            </a:xfrm>
            <a:custGeom>
              <a:rect b="b" l="l" r="r" t="t"/>
              <a:pathLst>
                <a:path extrusionOk="0" h="120000" w="120000">
                  <a:moveTo>
                    <a:pt x="0" y="78622"/>
                  </a:moveTo>
                  <a:lnTo>
                    <a:pt x="28233" y="51722"/>
                  </a:lnTo>
                  <a:lnTo>
                    <a:pt x="120000" y="0"/>
                  </a:lnTo>
                  <a:lnTo>
                    <a:pt x="81177" y="120000"/>
                  </a:lnTo>
                  <a:lnTo>
                    <a:pt x="0" y="786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7" name="Google Shape;1527;p148"/>
            <p:cNvSpPr/>
            <p:nvPr/>
          </p:nvSpPr>
          <p:spPr>
            <a:xfrm>
              <a:off x="8309526" y="2858784"/>
              <a:ext cx="458400" cy="416100"/>
            </a:xfrm>
            <a:custGeom>
              <a:rect b="b" l="l" r="r" t="t"/>
              <a:pathLst>
                <a:path extrusionOk="0" h="120000" w="120000">
                  <a:moveTo>
                    <a:pt x="0" y="21983"/>
                  </a:moveTo>
                  <a:lnTo>
                    <a:pt x="6955" y="84733"/>
                  </a:lnTo>
                  <a:lnTo>
                    <a:pt x="69911" y="115877"/>
                  </a:lnTo>
                  <a:lnTo>
                    <a:pt x="100522" y="120000"/>
                  </a:lnTo>
                  <a:lnTo>
                    <a:pt x="120000" y="88394"/>
                  </a:lnTo>
                  <a:lnTo>
                    <a:pt x="110261" y="52672"/>
                  </a:lnTo>
                  <a:lnTo>
                    <a:pt x="117911" y="43055"/>
                  </a:lnTo>
                  <a:lnTo>
                    <a:pt x="112694" y="15572"/>
                  </a:lnTo>
                  <a:lnTo>
                    <a:pt x="66783" y="6872"/>
                  </a:lnTo>
                  <a:lnTo>
                    <a:pt x="37216" y="0"/>
                  </a:lnTo>
                  <a:lnTo>
                    <a:pt x="0" y="219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8" name="Google Shape;1528;p148"/>
            <p:cNvSpPr/>
            <p:nvPr/>
          </p:nvSpPr>
          <p:spPr>
            <a:xfrm>
              <a:off x="7240854" y="3773230"/>
              <a:ext cx="145800" cy="303900"/>
            </a:xfrm>
            <a:custGeom>
              <a:rect b="b" l="l" r="r" t="t"/>
              <a:pathLst>
                <a:path extrusionOk="0" h="120000" w="120000">
                  <a:moveTo>
                    <a:pt x="0" y="78127"/>
                  </a:moveTo>
                  <a:lnTo>
                    <a:pt x="20916" y="0"/>
                  </a:lnTo>
                  <a:lnTo>
                    <a:pt x="120000" y="5000"/>
                  </a:lnTo>
                  <a:lnTo>
                    <a:pt x="75961" y="55000"/>
                  </a:lnTo>
                  <a:lnTo>
                    <a:pt x="75961" y="116872"/>
                  </a:lnTo>
                  <a:lnTo>
                    <a:pt x="17616" y="120000"/>
                  </a:lnTo>
                  <a:lnTo>
                    <a:pt x="25322" y="82500"/>
                  </a:lnTo>
                  <a:lnTo>
                    <a:pt x="0" y="78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29" name="Google Shape;1529;p148"/>
            <p:cNvSpPr/>
            <p:nvPr/>
          </p:nvSpPr>
          <p:spPr>
            <a:xfrm>
              <a:off x="8582762" y="3335753"/>
              <a:ext cx="440100" cy="306900"/>
            </a:xfrm>
            <a:custGeom>
              <a:rect b="b" l="l" r="r" t="t"/>
              <a:pathLst>
                <a:path extrusionOk="0" h="120000" w="120000">
                  <a:moveTo>
                    <a:pt x="0" y="58444"/>
                  </a:moveTo>
                  <a:lnTo>
                    <a:pt x="32461" y="108188"/>
                  </a:lnTo>
                  <a:lnTo>
                    <a:pt x="106866" y="120000"/>
                  </a:lnTo>
                  <a:lnTo>
                    <a:pt x="120000" y="78344"/>
                  </a:lnTo>
                  <a:lnTo>
                    <a:pt x="101033" y="75855"/>
                  </a:lnTo>
                  <a:lnTo>
                    <a:pt x="99211" y="39172"/>
                  </a:lnTo>
                  <a:lnTo>
                    <a:pt x="82433" y="0"/>
                  </a:lnTo>
                  <a:lnTo>
                    <a:pt x="32461" y="8083"/>
                  </a:lnTo>
                  <a:lnTo>
                    <a:pt x="0" y="584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0" name="Google Shape;1530;p148"/>
            <p:cNvSpPr/>
            <p:nvPr/>
          </p:nvSpPr>
          <p:spPr>
            <a:xfrm>
              <a:off x="9256757" y="4374760"/>
              <a:ext cx="953400" cy="960000"/>
            </a:xfrm>
            <a:custGeom>
              <a:rect b="b" l="l" r="r" t="t"/>
              <a:pathLst>
                <a:path extrusionOk="0" h="120000" w="120000">
                  <a:moveTo>
                    <a:pt x="0" y="31233"/>
                  </a:moveTo>
                  <a:lnTo>
                    <a:pt x="1638" y="20955"/>
                  </a:lnTo>
                  <a:lnTo>
                    <a:pt x="8044" y="23127"/>
                  </a:lnTo>
                  <a:lnTo>
                    <a:pt x="15761" y="16805"/>
                  </a:lnTo>
                  <a:lnTo>
                    <a:pt x="18877" y="12061"/>
                  </a:lnTo>
                  <a:lnTo>
                    <a:pt x="12638" y="5138"/>
                  </a:lnTo>
                  <a:lnTo>
                    <a:pt x="25611" y="0"/>
                  </a:lnTo>
                  <a:lnTo>
                    <a:pt x="51216" y="13838"/>
                  </a:lnTo>
                  <a:lnTo>
                    <a:pt x="51544" y="18977"/>
                  </a:lnTo>
                  <a:lnTo>
                    <a:pt x="57455" y="22338"/>
                  </a:lnTo>
                  <a:lnTo>
                    <a:pt x="62872" y="25700"/>
                  </a:lnTo>
                  <a:lnTo>
                    <a:pt x="67961" y="23127"/>
                  </a:lnTo>
                  <a:lnTo>
                    <a:pt x="78138" y="27083"/>
                  </a:lnTo>
                  <a:lnTo>
                    <a:pt x="92094" y="54561"/>
                  </a:lnTo>
                  <a:lnTo>
                    <a:pt x="93572" y="56344"/>
                  </a:lnTo>
                  <a:lnTo>
                    <a:pt x="98988" y="67216"/>
                  </a:lnTo>
                  <a:lnTo>
                    <a:pt x="117044" y="69783"/>
                  </a:lnTo>
                  <a:lnTo>
                    <a:pt x="120000" y="74727"/>
                  </a:lnTo>
                  <a:lnTo>
                    <a:pt x="115733" y="88961"/>
                  </a:lnTo>
                  <a:lnTo>
                    <a:pt x="98988" y="96077"/>
                  </a:lnTo>
                  <a:lnTo>
                    <a:pt x="80766" y="100822"/>
                  </a:lnTo>
                  <a:lnTo>
                    <a:pt x="66155" y="120000"/>
                  </a:lnTo>
                  <a:lnTo>
                    <a:pt x="66155" y="112683"/>
                  </a:lnTo>
                  <a:lnTo>
                    <a:pt x="55816" y="107938"/>
                  </a:lnTo>
                  <a:lnTo>
                    <a:pt x="45638" y="114466"/>
                  </a:lnTo>
                  <a:lnTo>
                    <a:pt x="35127" y="92716"/>
                  </a:lnTo>
                  <a:lnTo>
                    <a:pt x="26755" y="84216"/>
                  </a:lnTo>
                  <a:lnTo>
                    <a:pt x="21338" y="61483"/>
                  </a:lnTo>
                  <a:lnTo>
                    <a:pt x="0" y="31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1" name="Google Shape;1531;p148"/>
            <p:cNvSpPr/>
            <p:nvPr/>
          </p:nvSpPr>
          <p:spPr>
            <a:xfrm>
              <a:off x="9800198" y="349376"/>
              <a:ext cx="221700" cy="118500"/>
            </a:xfrm>
            <a:custGeom>
              <a:rect b="b" l="l" r="r" t="t"/>
              <a:pathLst>
                <a:path extrusionOk="0" h="120000" w="120000">
                  <a:moveTo>
                    <a:pt x="0" y="85944"/>
                  </a:moveTo>
                  <a:lnTo>
                    <a:pt x="24416" y="58377"/>
                  </a:lnTo>
                  <a:lnTo>
                    <a:pt x="6277" y="35677"/>
                  </a:lnTo>
                  <a:lnTo>
                    <a:pt x="92094" y="0"/>
                  </a:lnTo>
                  <a:lnTo>
                    <a:pt x="107444" y="1622"/>
                  </a:lnTo>
                  <a:lnTo>
                    <a:pt x="90700" y="32433"/>
                  </a:lnTo>
                  <a:lnTo>
                    <a:pt x="120000" y="29188"/>
                  </a:lnTo>
                  <a:lnTo>
                    <a:pt x="42555" y="100538"/>
                  </a:lnTo>
                  <a:lnTo>
                    <a:pt x="24416" y="120000"/>
                  </a:lnTo>
                  <a:lnTo>
                    <a:pt x="29300" y="90811"/>
                  </a:lnTo>
                  <a:lnTo>
                    <a:pt x="0" y="85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2" name="Google Shape;1532;p148"/>
            <p:cNvSpPr/>
            <p:nvPr/>
          </p:nvSpPr>
          <p:spPr>
            <a:xfrm>
              <a:off x="9866990" y="1610154"/>
              <a:ext cx="94200" cy="69900"/>
            </a:xfrm>
            <a:custGeom>
              <a:rect b="b" l="l" r="r" t="t"/>
              <a:pathLst>
                <a:path extrusionOk="0" h="120000" w="120000">
                  <a:moveTo>
                    <a:pt x="0" y="120000"/>
                  </a:moveTo>
                  <a:lnTo>
                    <a:pt x="33527" y="0"/>
                  </a:lnTo>
                  <a:lnTo>
                    <a:pt x="120000" y="6769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3" name="Google Shape;1533;p148"/>
            <p:cNvSpPr/>
            <p:nvPr/>
          </p:nvSpPr>
          <p:spPr>
            <a:xfrm>
              <a:off x="10021828" y="1236479"/>
              <a:ext cx="279300" cy="258300"/>
            </a:xfrm>
            <a:custGeom>
              <a:rect b="b" l="l" r="r" t="t"/>
              <a:pathLst>
                <a:path extrusionOk="0" h="120000" w="120000">
                  <a:moveTo>
                    <a:pt x="0" y="59250"/>
                  </a:moveTo>
                  <a:lnTo>
                    <a:pt x="9622" y="84750"/>
                  </a:lnTo>
                  <a:lnTo>
                    <a:pt x="23205" y="75750"/>
                  </a:lnTo>
                  <a:lnTo>
                    <a:pt x="37361" y="93000"/>
                  </a:lnTo>
                  <a:lnTo>
                    <a:pt x="48677" y="84750"/>
                  </a:lnTo>
                  <a:lnTo>
                    <a:pt x="44716" y="114000"/>
                  </a:lnTo>
                  <a:lnTo>
                    <a:pt x="120000" y="120000"/>
                  </a:lnTo>
                  <a:lnTo>
                    <a:pt x="90566" y="99000"/>
                  </a:lnTo>
                  <a:lnTo>
                    <a:pt x="76416" y="61500"/>
                  </a:lnTo>
                  <a:lnTo>
                    <a:pt x="77544" y="22500"/>
                  </a:lnTo>
                  <a:lnTo>
                    <a:pt x="96227" y="0"/>
                  </a:lnTo>
                  <a:lnTo>
                    <a:pt x="30566" y="8250"/>
                  </a:lnTo>
                  <a:lnTo>
                    <a:pt x="15283" y="59250"/>
                  </a:lnTo>
                  <a:lnTo>
                    <a:pt x="0" y="592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4" name="Google Shape;1534;p148"/>
            <p:cNvSpPr/>
            <p:nvPr/>
          </p:nvSpPr>
          <p:spPr>
            <a:xfrm>
              <a:off x="10118979" y="826343"/>
              <a:ext cx="698400" cy="410100"/>
            </a:xfrm>
            <a:custGeom>
              <a:rect b="b" l="l" r="r" t="t"/>
              <a:pathLst>
                <a:path extrusionOk="0" h="120000" w="120000">
                  <a:moveTo>
                    <a:pt x="0" y="103255"/>
                  </a:moveTo>
                  <a:lnTo>
                    <a:pt x="11277" y="106511"/>
                  </a:lnTo>
                  <a:lnTo>
                    <a:pt x="3833" y="116744"/>
                  </a:lnTo>
                  <a:lnTo>
                    <a:pt x="23683" y="120000"/>
                  </a:lnTo>
                  <a:lnTo>
                    <a:pt x="24133" y="106511"/>
                  </a:lnTo>
                  <a:lnTo>
                    <a:pt x="29772" y="108838"/>
                  </a:lnTo>
                  <a:lnTo>
                    <a:pt x="23911" y="100927"/>
                  </a:lnTo>
                  <a:lnTo>
                    <a:pt x="32255" y="103722"/>
                  </a:lnTo>
                  <a:lnTo>
                    <a:pt x="30000" y="88372"/>
                  </a:lnTo>
                  <a:lnTo>
                    <a:pt x="34511" y="97211"/>
                  </a:lnTo>
                  <a:lnTo>
                    <a:pt x="39922" y="88838"/>
                  </a:lnTo>
                  <a:lnTo>
                    <a:pt x="36316" y="79072"/>
                  </a:lnTo>
                  <a:lnTo>
                    <a:pt x="48494" y="80466"/>
                  </a:lnTo>
                  <a:lnTo>
                    <a:pt x="45111" y="74883"/>
                  </a:lnTo>
                  <a:lnTo>
                    <a:pt x="50750" y="75816"/>
                  </a:lnTo>
                  <a:lnTo>
                    <a:pt x="54133" y="63722"/>
                  </a:lnTo>
                  <a:lnTo>
                    <a:pt x="113911" y="25116"/>
                  </a:lnTo>
                  <a:lnTo>
                    <a:pt x="120000" y="10233"/>
                  </a:lnTo>
                  <a:lnTo>
                    <a:pt x="108494" y="0"/>
                  </a:lnTo>
                  <a:lnTo>
                    <a:pt x="83233" y="24183"/>
                  </a:lnTo>
                  <a:lnTo>
                    <a:pt x="57294" y="24183"/>
                  </a:lnTo>
                  <a:lnTo>
                    <a:pt x="29550" y="56277"/>
                  </a:lnTo>
                  <a:lnTo>
                    <a:pt x="14211" y="60466"/>
                  </a:lnTo>
                  <a:lnTo>
                    <a:pt x="15111" y="74883"/>
                  </a:lnTo>
                  <a:lnTo>
                    <a:pt x="23461" y="75816"/>
                  </a:lnTo>
                  <a:lnTo>
                    <a:pt x="13983" y="76277"/>
                  </a:lnTo>
                  <a:lnTo>
                    <a:pt x="18272" y="82788"/>
                  </a:lnTo>
                  <a:lnTo>
                    <a:pt x="11277" y="88838"/>
                  </a:lnTo>
                  <a:lnTo>
                    <a:pt x="19172" y="95816"/>
                  </a:lnTo>
                  <a:lnTo>
                    <a:pt x="0" y="1032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5" name="Google Shape;1535;p148"/>
            <p:cNvSpPr/>
            <p:nvPr/>
          </p:nvSpPr>
          <p:spPr>
            <a:xfrm>
              <a:off x="10525805" y="288614"/>
              <a:ext cx="133500" cy="81900"/>
            </a:xfrm>
            <a:custGeom>
              <a:rect b="b" l="l" r="r" t="t"/>
              <a:pathLst>
                <a:path extrusionOk="0" h="120000" w="120000">
                  <a:moveTo>
                    <a:pt x="0" y="83772"/>
                  </a:moveTo>
                  <a:lnTo>
                    <a:pt x="35294" y="120000"/>
                  </a:lnTo>
                  <a:lnTo>
                    <a:pt x="120000" y="79244"/>
                  </a:lnTo>
                  <a:lnTo>
                    <a:pt x="70588" y="0"/>
                  </a:lnTo>
                  <a:lnTo>
                    <a:pt x="0" y="837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6" name="Google Shape;1536;p148"/>
            <p:cNvSpPr/>
            <p:nvPr/>
          </p:nvSpPr>
          <p:spPr>
            <a:xfrm>
              <a:off x="11831282" y="449629"/>
              <a:ext cx="121500" cy="57600"/>
            </a:xfrm>
            <a:custGeom>
              <a:rect b="b" l="l" r="r" t="t"/>
              <a:pathLst>
                <a:path extrusionOk="0" h="120000" w="120000">
                  <a:moveTo>
                    <a:pt x="0" y="0"/>
                  </a:moveTo>
                  <a:lnTo>
                    <a:pt x="54194" y="92572"/>
                  </a:lnTo>
                  <a:lnTo>
                    <a:pt x="36127" y="120000"/>
                  </a:lnTo>
                  <a:lnTo>
                    <a:pt x="83872" y="113144"/>
                  </a:lnTo>
                  <a:lnTo>
                    <a:pt x="120000" y="54855"/>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7" name="Google Shape;1537;p148"/>
            <p:cNvSpPr/>
            <p:nvPr/>
          </p:nvSpPr>
          <p:spPr>
            <a:xfrm>
              <a:off x="11849498" y="306844"/>
              <a:ext cx="288300" cy="145800"/>
            </a:xfrm>
            <a:custGeom>
              <a:rect b="b" l="l" r="r" t="t"/>
              <a:pathLst>
                <a:path extrusionOk="0" h="120000" w="120000">
                  <a:moveTo>
                    <a:pt x="0" y="98527"/>
                  </a:moveTo>
                  <a:lnTo>
                    <a:pt x="32183" y="31577"/>
                  </a:lnTo>
                  <a:lnTo>
                    <a:pt x="77455" y="0"/>
                  </a:lnTo>
                  <a:lnTo>
                    <a:pt x="120000" y="56844"/>
                  </a:lnTo>
                  <a:lnTo>
                    <a:pt x="105816" y="69472"/>
                  </a:lnTo>
                  <a:lnTo>
                    <a:pt x="110183" y="94738"/>
                  </a:lnTo>
                  <a:lnTo>
                    <a:pt x="48000" y="120000"/>
                  </a:lnTo>
                  <a:lnTo>
                    <a:pt x="0" y="985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8" name="Google Shape;1538;p148"/>
            <p:cNvSpPr/>
            <p:nvPr/>
          </p:nvSpPr>
          <p:spPr>
            <a:xfrm>
              <a:off x="11910217" y="437478"/>
              <a:ext cx="327900" cy="179100"/>
            </a:xfrm>
            <a:custGeom>
              <a:rect b="b" l="l" r="r" t="t"/>
              <a:pathLst>
                <a:path extrusionOk="0" h="120000" w="120000">
                  <a:moveTo>
                    <a:pt x="0" y="52972"/>
                  </a:moveTo>
                  <a:lnTo>
                    <a:pt x="21772" y="58377"/>
                  </a:lnTo>
                  <a:lnTo>
                    <a:pt x="37255" y="100538"/>
                  </a:lnTo>
                  <a:lnTo>
                    <a:pt x="48872" y="86488"/>
                  </a:lnTo>
                  <a:lnTo>
                    <a:pt x="98711" y="120000"/>
                  </a:lnTo>
                  <a:lnTo>
                    <a:pt x="115161" y="107027"/>
                  </a:lnTo>
                  <a:lnTo>
                    <a:pt x="103066" y="74594"/>
                  </a:lnTo>
                  <a:lnTo>
                    <a:pt x="112255" y="83244"/>
                  </a:lnTo>
                  <a:lnTo>
                    <a:pt x="120000" y="35677"/>
                  </a:lnTo>
                  <a:lnTo>
                    <a:pt x="93872" y="10811"/>
                  </a:lnTo>
                  <a:lnTo>
                    <a:pt x="68711" y="44322"/>
                  </a:lnTo>
                  <a:lnTo>
                    <a:pt x="89033" y="25944"/>
                  </a:lnTo>
                  <a:lnTo>
                    <a:pt x="76933" y="0"/>
                  </a:lnTo>
                  <a:lnTo>
                    <a:pt x="34838" y="8650"/>
                  </a:lnTo>
                  <a:lnTo>
                    <a:pt x="0" y="529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39" name="Google Shape;1539;p148"/>
            <p:cNvSpPr/>
            <p:nvPr/>
          </p:nvSpPr>
          <p:spPr>
            <a:xfrm>
              <a:off x="12213818" y="531657"/>
              <a:ext cx="273300" cy="179100"/>
            </a:xfrm>
            <a:custGeom>
              <a:rect b="b" l="l" r="r" t="t"/>
              <a:pathLst>
                <a:path extrusionOk="0" h="120000" w="120000">
                  <a:moveTo>
                    <a:pt x="0" y="101944"/>
                  </a:moveTo>
                  <a:lnTo>
                    <a:pt x="9233" y="120000"/>
                  </a:lnTo>
                  <a:lnTo>
                    <a:pt x="110194" y="95577"/>
                  </a:lnTo>
                  <a:lnTo>
                    <a:pt x="120000" y="56283"/>
                  </a:lnTo>
                  <a:lnTo>
                    <a:pt x="91733" y="23361"/>
                  </a:lnTo>
                  <a:lnTo>
                    <a:pt x="67500" y="37166"/>
                  </a:lnTo>
                  <a:lnTo>
                    <a:pt x="72116" y="10622"/>
                  </a:lnTo>
                  <a:lnTo>
                    <a:pt x="57694" y="0"/>
                  </a:lnTo>
                  <a:lnTo>
                    <a:pt x="12116" y="90266"/>
                  </a:lnTo>
                  <a:lnTo>
                    <a:pt x="0" y="1019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0" name="Google Shape;1540;p148"/>
            <p:cNvSpPr/>
            <p:nvPr/>
          </p:nvSpPr>
          <p:spPr>
            <a:xfrm>
              <a:off x="13917014" y="914449"/>
              <a:ext cx="303600" cy="170100"/>
            </a:xfrm>
            <a:custGeom>
              <a:rect b="b" l="l" r="r" t="t"/>
              <a:pathLst>
                <a:path extrusionOk="0" h="120000" w="120000">
                  <a:moveTo>
                    <a:pt x="0" y="65555"/>
                  </a:moveTo>
                  <a:lnTo>
                    <a:pt x="24722" y="5555"/>
                  </a:lnTo>
                  <a:lnTo>
                    <a:pt x="41716" y="0"/>
                  </a:lnTo>
                  <a:lnTo>
                    <a:pt x="69011" y="46666"/>
                  </a:lnTo>
                  <a:lnTo>
                    <a:pt x="73133" y="12222"/>
                  </a:lnTo>
                  <a:lnTo>
                    <a:pt x="103516" y="40000"/>
                  </a:lnTo>
                  <a:lnTo>
                    <a:pt x="100427" y="83333"/>
                  </a:lnTo>
                  <a:lnTo>
                    <a:pt x="120000" y="98888"/>
                  </a:lnTo>
                  <a:lnTo>
                    <a:pt x="56650" y="106666"/>
                  </a:lnTo>
                  <a:lnTo>
                    <a:pt x="53044" y="86666"/>
                  </a:lnTo>
                  <a:lnTo>
                    <a:pt x="42744" y="120000"/>
                  </a:lnTo>
                  <a:lnTo>
                    <a:pt x="0" y="65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1" name="Google Shape;1541;p148"/>
            <p:cNvSpPr/>
            <p:nvPr/>
          </p:nvSpPr>
          <p:spPr>
            <a:xfrm>
              <a:off x="14129531" y="917483"/>
              <a:ext cx="191400" cy="115500"/>
            </a:xfrm>
            <a:custGeom>
              <a:rect b="b" l="l" r="r" t="t"/>
              <a:pathLst>
                <a:path extrusionOk="0" h="120000" w="120000">
                  <a:moveTo>
                    <a:pt x="0" y="0"/>
                  </a:moveTo>
                  <a:lnTo>
                    <a:pt x="39438" y="45000"/>
                  </a:lnTo>
                  <a:lnTo>
                    <a:pt x="28533" y="85000"/>
                  </a:lnTo>
                  <a:lnTo>
                    <a:pt x="48672" y="120000"/>
                  </a:lnTo>
                  <a:lnTo>
                    <a:pt x="84755" y="120000"/>
                  </a:lnTo>
                  <a:lnTo>
                    <a:pt x="120000" y="75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2" name="Google Shape;1542;p148"/>
            <p:cNvSpPr/>
            <p:nvPr/>
          </p:nvSpPr>
          <p:spPr>
            <a:xfrm>
              <a:off x="14144711" y="2898280"/>
              <a:ext cx="145800" cy="595500"/>
            </a:xfrm>
            <a:custGeom>
              <a:rect b="b" l="l" r="r" t="t"/>
              <a:pathLst>
                <a:path extrusionOk="0" h="120000" w="120000">
                  <a:moveTo>
                    <a:pt x="0" y="30555"/>
                  </a:moveTo>
                  <a:lnTo>
                    <a:pt x="21111" y="45200"/>
                  </a:lnTo>
                  <a:lnTo>
                    <a:pt x="21111" y="120000"/>
                  </a:lnTo>
                  <a:lnTo>
                    <a:pt x="41111" y="111088"/>
                  </a:lnTo>
                  <a:lnTo>
                    <a:pt x="72222" y="116816"/>
                  </a:lnTo>
                  <a:lnTo>
                    <a:pt x="36666" y="96127"/>
                  </a:lnTo>
                  <a:lnTo>
                    <a:pt x="55555" y="75438"/>
                  </a:lnTo>
                  <a:lnTo>
                    <a:pt x="120000" y="81805"/>
                  </a:lnTo>
                  <a:lnTo>
                    <a:pt x="58888" y="42016"/>
                  </a:lnTo>
                  <a:lnTo>
                    <a:pt x="41111" y="0"/>
                  </a:lnTo>
                  <a:lnTo>
                    <a:pt x="0" y="305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3" name="Google Shape;1543;p148"/>
            <p:cNvSpPr/>
            <p:nvPr/>
          </p:nvSpPr>
          <p:spPr>
            <a:xfrm>
              <a:off x="14351159" y="984321"/>
              <a:ext cx="218700" cy="85200"/>
            </a:xfrm>
            <a:custGeom>
              <a:rect b="b" l="l" r="r" t="t"/>
              <a:pathLst>
                <a:path extrusionOk="0" h="120000" w="120000">
                  <a:moveTo>
                    <a:pt x="0" y="0"/>
                  </a:moveTo>
                  <a:lnTo>
                    <a:pt x="20738" y="82911"/>
                  </a:lnTo>
                  <a:lnTo>
                    <a:pt x="76294" y="120000"/>
                  </a:lnTo>
                  <a:lnTo>
                    <a:pt x="120000" y="96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4" name="Google Shape;1544;p148"/>
            <p:cNvSpPr/>
            <p:nvPr/>
          </p:nvSpPr>
          <p:spPr>
            <a:xfrm>
              <a:off x="7246927" y="3651710"/>
              <a:ext cx="567600" cy="486000"/>
            </a:xfrm>
            <a:custGeom>
              <a:rect b="b" l="l" r="r" t="t"/>
              <a:pathLst>
                <a:path extrusionOk="0" h="120000" w="120000">
                  <a:moveTo>
                    <a:pt x="0" y="10161"/>
                  </a:moveTo>
                  <a:lnTo>
                    <a:pt x="3944" y="29705"/>
                  </a:lnTo>
                  <a:lnTo>
                    <a:pt x="29294" y="32833"/>
                  </a:lnTo>
                  <a:lnTo>
                    <a:pt x="18027" y="64105"/>
                  </a:lnTo>
                  <a:lnTo>
                    <a:pt x="18027" y="102800"/>
                  </a:lnTo>
                  <a:lnTo>
                    <a:pt x="36055" y="120000"/>
                  </a:lnTo>
                  <a:lnTo>
                    <a:pt x="71266" y="109055"/>
                  </a:lnTo>
                  <a:lnTo>
                    <a:pt x="90705" y="79738"/>
                  </a:lnTo>
                  <a:lnTo>
                    <a:pt x="86761" y="68011"/>
                  </a:lnTo>
                  <a:lnTo>
                    <a:pt x="97466" y="46905"/>
                  </a:lnTo>
                  <a:lnTo>
                    <a:pt x="119716" y="30100"/>
                  </a:lnTo>
                  <a:lnTo>
                    <a:pt x="120000" y="20716"/>
                  </a:lnTo>
                  <a:lnTo>
                    <a:pt x="105633" y="17977"/>
                  </a:lnTo>
                  <a:lnTo>
                    <a:pt x="102533" y="16805"/>
                  </a:lnTo>
                  <a:lnTo>
                    <a:pt x="71833" y="4300"/>
                  </a:lnTo>
                  <a:lnTo>
                    <a:pt x="10138" y="0"/>
                  </a:lnTo>
                  <a:lnTo>
                    <a:pt x="0" y="10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5" name="Google Shape;1545;p148"/>
            <p:cNvSpPr/>
            <p:nvPr/>
          </p:nvSpPr>
          <p:spPr>
            <a:xfrm>
              <a:off x="5003322" y="5875544"/>
              <a:ext cx="191400" cy="218700"/>
            </a:xfrm>
            <a:custGeom>
              <a:rect b="b" l="l" r="r" t="t"/>
              <a:pathLst>
                <a:path extrusionOk="0" h="120000" w="120000">
                  <a:moveTo>
                    <a:pt x="0" y="55588"/>
                  </a:moveTo>
                  <a:lnTo>
                    <a:pt x="32727" y="0"/>
                  </a:lnTo>
                  <a:lnTo>
                    <a:pt x="120000" y="10588"/>
                  </a:lnTo>
                  <a:lnTo>
                    <a:pt x="107411" y="111177"/>
                  </a:lnTo>
                  <a:lnTo>
                    <a:pt x="46994" y="120000"/>
                  </a:lnTo>
                  <a:lnTo>
                    <a:pt x="0" y="555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6" name="Google Shape;1546;p148"/>
            <p:cNvSpPr/>
            <p:nvPr/>
          </p:nvSpPr>
          <p:spPr>
            <a:xfrm>
              <a:off x="8157725" y="449629"/>
              <a:ext cx="485700" cy="419100"/>
            </a:xfrm>
            <a:custGeom>
              <a:rect b="b" l="l" r="r" t="t"/>
              <a:pathLst>
                <a:path extrusionOk="0" h="120000" w="120000">
                  <a:moveTo>
                    <a:pt x="0" y="15116"/>
                  </a:moveTo>
                  <a:lnTo>
                    <a:pt x="983" y="29311"/>
                  </a:lnTo>
                  <a:lnTo>
                    <a:pt x="13405" y="29311"/>
                  </a:lnTo>
                  <a:lnTo>
                    <a:pt x="9155" y="36638"/>
                  </a:lnTo>
                  <a:lnTo>
                    <a:pt x="18311" y="41677"/>
                  </a:lnTo>
                  <a:lnTo>
                    <a:pt x="6538" y="40305"/>
                  </a:lnTo>
                  <a:lnTo>
                    <a:pt x="28122" y="53588"/>
                  </a:lnTo>
                  <a:lnTo>
                    <a:pt x="18966" y="57711"/>
                  </a:lnTo>
                  <a:lnTo>
                    <a:pt x="25177" y="66872"/>
                  </a:lnTo>
                  <a:lnTo>
                    <a:pt x="44144" y="61833"/>
                  </a:lnTo>
                  <a:lnTo>
                    <a:pt x="43488" y="49466"/>
                  </a:lnTo>
                  <a:lnTo>
                    <a:pt x="53294" y="44427"/>
                  </a:lnTo>
                  <a:lnTo>
                    <a:pt x="54933" y="58627"/>
                  </a:lnTo>
                  <a:lnTo>
                    <a:pt x="66377" y="49466"/>
                  </a:lnTo>
                  <a:lnTo>
                    <a:pt x="64088" y="58627"/>
                  </a:lnTo>
                  <a:lnTo>
                    <a:pt x="74877" y="59083"/>
                  </a:lnTo>
                  <a:lnTo>
                    <a:pt x="33350" y="72822"/>
                  </a:lnTo>
                  <a:lnTo>
                    <a:pt x="35311" y="82900"/>
                  </a:lnTo>
                  <a:lnTo>
                    <a:pt x="69316" y="75116"/>
                  </a:lnTo>
                  <a:lnTo>
                    <a:pt x="46105" y="85188"/>
                  </a:lnTo>
                  <a:lnTo>
                    <a:pt x="59511" y="90688"/>
                  </a:lnTo>
                  <a:lnTo>
                    <a:pt x="35966" y="95266"/>
                  </a:lnTo>
                  <a:lnTo>
                    <a:pt x="71283" y="120000"/>
                  </a:lnTo>
                  <a:lnTo>
                    <a:pt x="93516" y="58627"/>
                  </a:lnTo>
                  <a:lnTo>
                    <a:pt x="120000" y="43972"/>
                  </a:lnTo>
                  <a:lnTo>
                    <a:pt x="90900" y="32977"/>
                  </a:lnTo>
                  <a:lnTo>
                    <a:pt x="86322" y="17405"/>
                  </a:lnTo>
                  <a:lnTo>
                    <a:pt x="78144" y="27022"/>
                  </a:lnTo>
                  <a:lnTo>
                    <a:pt x="82072" y="12366"/>
                  </a:lnTo>
                  <a:lnTo>
                    <a:pt x="61472" y="0"/>
                  </a:lnTo>
                  <a:lnTo>
                    <a:pt x="55261" y="12366"/>
                  </a:lnTo>
                  <a:lnTo>
                    <a:pt x="64416" y="41677"/>
                  </a:lnTo>
                  <a:lnTo>
                    <a:pt x="42177" y="11911"/>
                  </a:lnTo>
                  <a:lnTo>
                    <a:pt x="35311" y="17405"/>
                  </a:lnTo>
                  <a:lnTo>
                    <a:pt x="39566" y="32516"/>
                  </a:lnTo>
                  <a:lnTo>
                    <a:pt x="17983" y="19238"/>
                  </a:lnTo>
                  <a:lnTo>
                    <a:pt x="33350" y="10994"/>
                  </a:lnTo>
                  <a:lnTo>
                    <a:pt x="0" y="1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7" name="Google Shape;1547;p148"/>
            <p:cNvSpPr/>
            <p:nvPr/>
          </p:nvSpPr>
          <p:spPr>
            <a:xfrm>
              <a:off x="8467395" y="394944"/>
              <a:ext cx="440100" cy="176100"/>
            </a:xfrm>
            <a:custGeom>
              <a:rect b="b" l="l" r="r" t="t"/>
              <a:pathLst>
                <a:path extrusionOk="0" h="120000" w="120000">
                  <a:moveTo>
                    <a:pt x="0" y="31638"/>
                  </a:moveTo>
                  <a:lnTo>
                    <a:pt x="17655" y="41455"/>
                  </a:lnTo>
                  <a:lnTo>
                    <a:pt x="6127" y="55638"/>
                  </a:lnTo>
                  <a:lnTo>
                    <a:pt x="10811" y="66544"/>
                  </a:lnTo>
                  <a:lnTo>
                    <a:pt x="55133" y="65455"/>
                  </a:lnTo>
                  <a:lnTo>
                    <a:pt x="27388" y="82911"/>
                  </a:lnTo>
                  <a:lnTo>
                    <a:pt x="71350" y="120000"/>
                  </a:lnTo>
                  <a:lnTo>
                    <a:pt x="100900" y="97088"/>
                  </a:lnTo>
                  <a:lnTo>
                    <a:pt x="120000" y="55638"/>
                  </a:lnTo>
                  <a:lnTo>
                    <a:pt x="114594" y="36000"/>
                  </a:lnTo>
                  <a:lnTo>
                    <a:pt x="86488" y="37088"/>
                  </a:lnTo>
                  <a:lnTo>
                    <a:pt x="91172" y="14183"/>
                  </a:lnTo>
                  <a:lnTo>
                    <a:pt x="68105" y="37088"/>
                  </a:lnTo>
                  <a:lnTo>
                    <a:pt x="64866" y="0"/>
                  </a:lnTo>
                  <a:lnTo>
                    <a:pt x="59100" y="48000"/>
                  </a:lnTo>
                  <a:lnTo>
                    <a:pt x="27388" y="0"/>
                  </a:lnTo>
                  <a:lnTo>
                    <a:pt x="28105" y="29455"/>
                  </a:lnTo>
                  <a:lnTo>
                    <a:pt x="18738" y="14183"/>
                  </a:lnTo>
                  <a:lnTo>
                    <a:pt x="22700" y="42544"/>
                  </a:lnTo>
                  <a:lnTo>
                    <a:pt x="0" y="31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8" name="Google Shape;1548;p148"/>
            <p:cNvSpPr/>
            <p:nvPr/>
          </p:nvSpPr>
          <p:spPr>
            <a:xfrm>
              <a:off x="8619196" y="677481"/>
              <a:ext cx="188100" cy="112500"/>
            </a:xfrm>
            <a:custGeom>
              <a:rect b="b" l="l" r="r" t="t"/>
              <a:pathLst>
                <a:path extrusionOk="0" h="120000" w="120000">
                  <a:moveTo>
                    <a:pt x="0" y="96338"/>
                  </a:moveTo>
                  <a:lnTo>
                    <a:pt x="10072" y="33805"/>
                  </a:lnTo>
                  <a:lnTo>
                    <a:pt x="59577" y="0"/>
                  </a:lnTo>
                  <a:lnTo>
                    <a:pt x="67972" y="33805"/>
                  </a:lnTo>
                  <a:lnTo>
                    <a:pt x="120000" y="62533"/>
                  </a:lnTo>
                  <a:lnTo>
                    <a:pt x="46994" y="120000"/>
                  </a:lnTo>
                  <a:lnTo>
                    <a:pt x="59577" y="89577"/>
                  </a:lnTo>
                  <a:lnTo>
                    <a:pt x="0" y="963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49" name="Google Shape;1549;p148"/>
            <p:cNvSpPr/>
            <p:nvPr/>
          </p:nvSpPr>
          <p:spPr>
            <a:xfrm>
              <a:off x="8175941" y="1652688"/>
              <a:ext cx="591900" cy="1160400"/>
            </a:xfrm>
            <a:custGeom>
              <a:rect b="b" l="l" r="r" t="t"/>
              <a:pathLst>
                <a:path extrusionOk="0" h="120000" w="120000">
                  <a:moveTo>
                    <a:pt x="0" y="90205"/>
                  </a:moveTo>
                  <a:lnTo>
                    <a:pt x="4855" y="103955"/>
                  </a:lnTo>
                  <a:lnTo>
                    <a:pt x="15372" y="110505"/>
                  </a:lnTo>
                  <a:lnTo>
                    <a:pt x="14022" y="120000"/>
                  </a:lnTo>
                  <a:lnTo>
                    <a:pt x="43416" y="113616"/>
                  </a:lnTo>
                  <a:lnTo>
                    <a:pt x="50966" y="94622"/>
                  </a:lnTo>
                  <a:lnTo>
                    <a:pt x="45572" y="93972"/>
                  </a:lnTo>
                  <a:lnTo>
                    <a:pt x="67144" y="88077"/>
                  </a:lnTo>
                  <a:lnTo>
                    <a:pt x="46383" y="86766"/>
                  </a:lnTo>
                  <a:lnTo>
                    <a:pt x="62294" y="88077"/>
                  </a:lnTo>
                  <a:lnTo>
                    <a:pt x="70922" y="83166"/>
                  </a:lnTo>
                  <a:lnTo>
                    <a:pt x="57977" y="77105"/>
                  </a:lnTo>
                  <a:lnTo>
                    <a:pt x="46111" y="81366"/>
                  </a:lnTo>
                  <a:lnTo>
                    <a:pt x="55822" y="77600"/>
                  </a:lnTo>
                  <a:lnTo>
                    <a:pt x="56088" y="60244"/>
                  </a:lnTo>
                  <a:lnTo>
                    <a:pt x="96538" y="43872"/>
                  </a:lnTo>
                  <a:lnTo>
                    <a:pt x="93572" y="40272"/>
                  </a:lnTo>
                  <a:lnTo>
                    <a:pt x="100583" y="32088"/>
                  </a:lnTo>
                  <a:lnTo>
                    <a:pt x="120000" y="29466"/>
                  </a:lnTo>
                  <a:lnTo>
                    <a:pt x="115144" y="9988"/>
                  </a:lnTo>
                  <a:lnTo>
                    <a:pt x="87638" y="0"/>
                  </a:lnTo>
                  <a:lnTo>
                    <a:pt x="83327" y="0"/>
                  </a:lnTo>
                  <a:lnTo>
                    <a:pt x="83055" y="6383"/>
                  </a:lnTo>
                  <a:lnTo>
                    <a:pt x="65800" y="5238"/>
                  </a:lnTo>
                  <a:lnTo>
                    <a:pt x="62294" y="9988"/>
                  </a:lnTo>
                  <a:lnTo>
                    <a:pt x="50694" y="11461"/>
                  </a:lnTo>
                  <a:lnTo>
                    <a:pt x="47461" y="19316"/>
                  </a:lnTo>
                  <a:lnTo>
                    <a:pt x="31011" y="28650"/>
                  </a:lnTo>
                  <a:lnTo>
                    <a:pt x="23461" y="41416"/>
                  </a:lnTo>
                  <a:lnTo>
                    <a:pt x="26966" y="46655"/>
                  </a:lnTo>
                  <a:lnTo>
                    <a:pt x="9438" y="50750"/>
                  </a:lnTo>
                  <a:lnTo>
                    <a:pt x="8900" y="67450"/>
                  </a:lnTo>
                  <a:lnTo>
                    <a:pt x="13755" y="70888"/>
                  </a:lnTo>
                  <a:lnTo>
                    <a:pt x="8900" y="74322"/>
                  </a:lnTo>
                  <a:lnTo>
                    <a:pt x="10788" y="81694"/>
                  </a:lnTo>
                  <a:lnTo>
                    <a:pt x="0" y="902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0" name="Google Shape;1550;p148"/>
            <p:cNvSpPr/>
            <p:nvPr/>
          </p:nvSpPr>
          <p:spPr>
            <a:xfrm>
              <a:off x="7933060" y="3375250"/>
              <a:ext cx="206400" cy="121500"/>
            </a:xfrm>
            <a:custGeom>
              <a:rect b="b" l="l" r="r" t="t"/>
              <a:pathLst>
                <a:path extrusionOk="0" h="120000" w="120000">
                  <a:moveTo>
                    <a:pt x="0" y="82105"/>
                  </a:moveTo>
                  <a:lnTo>
                    <a:pt x="26666" y="120000"/>
                  </a:lnTo>
                  <a:lnTo>
                    <a:pt x="64311" y="86844"/>
                  </a:lnTo>
                  <a:lnTo>
                    <a:pt x="81566" y="118422"/>
                  </a:lnTo>
                  <a:lnTo>
                    <a:pt x="120000" y="55261"/>
                  </a:lnTo>
                  <a:lnTo>
                    <a:pt x="97255" y="48950"/>
                  </a:lnTo>
                  <a:lnTo>
                    <a:pt x="95688" y="20527"/>
                  </a:lnTo>
                  <a:lnTo>
                    <a:pt x="93333" y="12633"/>
                  </a:lnTo>
                  <a:lnTo>
                    <a:pt x="40000" y="0"/>
                  </a:lnTo>
                  <a:lnTo>
                    <a:pt x="0" y="821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1" name="Google Shape;1551;p148"/>
            <p:cNvSpPr/>
            <p:nvPr/>
          </p:nvSpPr>
          <p:spPr>
            <a:xfrm>
              <a:off x="9284079" y="4067921"/>
              <a:ext cx="324900" cy="297600"/>
            </a:xfrm>
            <a:custGeom>
              <a:rect b="b" l="l" r="r" t="t"/>
              <a:pathLst>
                <a:path extrusionOk="0" h="120000" w="120000">
                  <a:moveTo>
                    <a:pt x="0" y="111111"/>
                  </a:moveTo>
                  <a:lnTo>
                    <a:pt x="2427" y="98411"/>
                  </a:lnTo>
                  <a:lnTo>
                    <a:pt x="19916" y="73016"/>
                  </a:lnTo>
                  <a:lnTo>
                    <a:pt x="9716" y="61588"/>
                  </a:lnTo>
                  <a:lnTo>
                    <a:pt x="9233" y="30477"/>
                  </a:lnTo>
                  <a:lnTo>
                    <a:pt x="19916" y="6350"/>
                  </a:lnTo>
                  <a:lnTo>
                    <a:pt x="120000" y="0"/>
                  </a:lnTo>
                  <a:lnTo>
                    <a:pt x="101538" y="17777"/>
                  </a:lnTo>
                  <a:lnTo>
                    <a:pt x="95222" y="66033"/>
                  </a:lnTo>
                  <a:lnTo>
                    <a:pt x="54411" y="94605"/>
                  </a:lnTo>
                  <a:lnTo>
                    <a:pt x="17977" y="120000"/>
                  </a:lnTo>
                  <a:lnTo>
                    <a:pt x="0" y="111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2" name="Google Shape;1552;p148"/>
            <p:cNvSpPr/>
            <p:nvPr/>
          </p:nvSpPr>
          <p:spPr>
            <a:xfrm>
              <a:off x="12125774" y="5049203"/>
              <a:ext cx="364200" cy="838500"/>
            </a:xfrm>
            <a:custGeom>
              <a:rect b="b" l="l" r="r" t="t"/>
              <a:pathLst>
                <a:path extrusionOk="0" h="120000" w="120000">
                  <a:moveTo>
                    <a:pt x="0" y="19055"/>
                  </a:moveTo>
                  <a:lnTo>
                    <a:pt x="8288" y="9755"/>
                  </a:lnTo>
                  <a:lnTo>
                    <a:pt x="40583" y="0"/>
                  </a:lnTo>
                  <a:lnTo>
                    <a:pt x="54983" y="9300"/>
                  </a:lnTo>
                  <a:lnTo>
                    <a:pt x="50616" y="25405"/>
                  </a:lnTo>
                  <a:lnTo>
                    <a:pt x="89016" y="18150"/>
                  </a:lnTo>
                  <a:lnTo>
                    <a:pt x="105600" y="25405"/>
                  </a:lnTo>
                  <a:lnTo>
                    <a:pt x="120000" y="41283"/>
                  </a:lnTo>
                  <a:lnTo>
                    <a:pt x="114761" y="51266"/>
                  </a:lnTo>
                  <a:lnTo>
                    <a:pt x="85527" y="50583"/>
                  </a:lnTo>
                  <a:lnTo>
                    <a:pt x="75055" y="55350"/>
                  </a:lnTo>
                  <a:lnTo>
                    <a:pt x="80727" y="72133"/>
                  </a:lnTo>
                  <a:lnTo>
                    <a:pt x="41455" y="57616"/>
                  </a:lnTo>
                  <a:lnTo>
                    <a:pt x="24872" y="83477"/>
                  </a:lnTo>
                  <a:lnTo>
                    <a:pt x="43638" y="107072"/>
                  </a:lnTo>
                  <a:lnTo>
                    <a:pt x="70255" y="115688"/>
                  </a:lnTo>
                  <a:lnTo>
                    <a:pt x="56288" y="120000"/>
                  </a:lnTo>
                  <a:lnTo>
                    <a:pt x="52800" y="113194"/>
                  </a:lnTo>
                  <a:lnTo>
                    <a:pt x="41455" y="113194"/>
                  </a:lnTo>
                  <a:lnTo>
                    <a:pt x="11344" y="99811"/>
                  </a:lnTo>
                  <a:lnTo>
                    <a:pt x="16583" y="84611"/>
                  </a:lnTo>
                  <a:lnTo>
                    <a:pt x="31855" y="70322"/>
                  </a:lnTo>
                  <a:lnTo>
                    <a:pt x="10472" y="47183"/>
                  </a:lnTo>
                  <a:lnTo>
                    <a:pt x="17455" y="36750"/>
                  </a:lnTo>
                  <a:lnTo>
                    <a:pt x="0" y="1905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3" name="Google Shape;1553;p148"/>
            <p:cNvSpPr/>
            <p:nvPr/>
          </p:nvSpPr>
          <p:spPr>
            <a:xfrm>
              <a:off x="4827235" y="5611237"/>
              <a:ext cx="45600" cy="36600"/>
            </a:xfrm>
            <a:custGeom>
              <a:rect b="b" l="l" r="r" t="t"/>
              <a:pathLst>
                <a:path extrusionOk="0" h="120000" w="120000">
                  <a:moveTo>
                    <a:pt x="0" y="120000"/>
                  </a:moveTo>
                  <a:lnTo>
                    <a:pt x="116472" y="105000"/>
                  </a:lnTo>
                  <a:lnTo>
                    <a:pt x="120000"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4" name="Google Shape;1554;p148"/>
            <p:cNvSpPr/>
            <p:nvPr/>
          </p:nvSpPr>
          <p:spPr>
            <a:xfrm>
              <a:off x="9997538" y="4739322"/>
              <a:ext cx="239700" cy="194400"/>
            </a:xfrm>
            <a:custGeom>
              <a:rect b="b" l="l" r="r" t="t"/>
              <a:pathLst>
                <a:path extrusionOk="0" h="120000" w="120000">
                  <a:moveTo>
                    <a:pt x="0" y="54194"/>
                  </a:moveTo>
                  <a:lnTo>
                    <a:pt x="6627" y="52255"/>
                  </a:lnTo>
                  <a:lnTo>
                    <a:pt x="16572" y="70644"/>
                  </a:lnTo>
                  <a:lnTo>
                    <a:pt x="67622" y="69677"/>
                  </a:lnTo>
                  <a:lnTo>
                    <a:pt x="114033" y="0"/>
                  </a:lnTo>
                  <a:lnTo>
                    <a:pt x="120000" y="42583"/>
                  </a:lnTo>
                  <a:lnTo>
                    <a:pt x="106738" y="43550"/>
                  </a:lnTo>
                  <a:lnTo>
                    <a:pt x="114033" y="69677"/>
                  </a:lnTo>
                  <a:lnTo>
                    <a:pt x="94805" y="120000"/>
                  </a:lnTo>
                  <a:lnTo>
                    <a:pt x="21877" y="107416"/>
                  </a:lnTo>
                  <a:lnTo>
                    <a:pt x="0" y="541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5" name="Google Shape;1555;p148"/>
            <p:cNvSpPr/>
            <p:nvPr/>
          </p:nvSpPr>
          <p:spPr>
            <a:xfrm>
              <a:off x="7999852" y="4077034"/>
              <a:ext cx="185100" cy="413100"/>
            </a:xfrm>
            <a:custGeom>
              <a:rect b="b" l="l" r="r" t="t"/>
              <a:pathLst>
                <a:path extrusionOk="0" h="120000" w="120000">
                  <a:moveTo>
                    <a:pt x="0" y="56094"/>
                  </a:moveTo>
                  <a:lnTo>
                    <a:pt x="26277" y="45055"/>
                  </a:lnTo>
                  <a:lnTo>
                    <a:pt x="39416" y="1377"/>
                  </a:lnTo>
                  <a:lnTo>
                    <a:pt x="112116" y="0"/>
                  </a:lnTo>
                  <a:lnTo>
                    <a:pt x="93722" y="14711"/>
                  </a:lnTo>
                  <a:lnTo>
                    <a:pt x="115622" y="33105"/>
                  </a:lnTo>
                  <a:lnTo>
                    <a:pt x="72700" y="56094"/>
                  </a:lnTo>
                  <a:lnTo>
                    <a:pt x="120000" y="70344"/>
                  </a:lnTo>
                  <a:lnTo>
                    <a:pt x="59561" y="120000"/>
                  </a:lnTo>
                  <a:lnTo>
                    <a:pt x="50805" y="88277"/>
                  </a:lnTo>
                  <a:lnTo>
                    <a:pt x="0" y="560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6" name="Google Shape;1556;p148"/>
            <p:cNvSpPr/>
            <p:nvPr/>
          </p:nvSpPr>
          <p:spPr>
            <a:xfrm>
              <a:off x="8862078" y="3764117"/>
              <a:ext cx="124500" cy="118500"/>
            </a:xfrm>
            <a:custGeom>
              <a:rect b="b" l="l" r="r" t="t"/>
              <a:pathLst>
                <a:path extrusionOk="0" h="120000" w="120000">
                  <a:moveTo>
                    <a:pt x="0" y="80550"/>
                  </a:moveTo>
                  <a:lnTo>
                    <a:pt x="13605" y="6577"/>
                  </a:lnTo>
                  <a:lnTo>
                    <a:pt x="81650" y="0"/>
                  </a:lnTo>
                  <a:lnTo>
                    <a:pt x="120000" y="60822"/>
                  </a:lnTo>
                  <a:lnTo>
                    <a:pt x="65566" y="62466"/>
                  </a:lnTo>
                  <a:lnTo>
                    <a:pt x="4950" y="120000"/>
                  </a:lnTo>
                  <a:lnTo>
                    <a:pt x="32166" y="83833"/>
                  </a:lnTo>
                  <a:lnTo>
                    <a:pt x="0" y="80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7" name="Google Shape;1557;p148"/>
            <p:cNvSpPr/>
            <p:nvPr/>
          </p:nvSpPr>
          <p:spPr>
            <a:xfrm>
              <a:off x="8874221" y="3755004"/>
              <a:ext cx="840900" cy="385800"/>
            </a:xfrm>
            <a:custGeom>
              <a:rect b="b" l="l" r="r" t="t"/>
              <a:pathLst>
                <a:path extrusionOk="0" h="120000" w="120000">
                  <a:moveTo>
                    <a:pt x="0" y="40322"/>
                  </a:moveTo>
                  <a:lnTo>
                    <a:pt x="5077" y="71905"/>
                  </a:lnTo>
                  <a:lnTo>
                    <a:pt x="188" y="74816"/>
                  </a:lnTo>
                  <a:lnTo>
                    <a:pt x="5077" y="80161"/>
                  </a:lnTo>
                  <a:lnTo>
                    <a:pt x="6961" y="99111"/>
                  </a:lnTo>
                  <a:lnTo>
                    <a:pt x="13727" y="97166"/>
                  </a:lnTo>
                  <a:lnTo>
                    <a:pt x="6961" y="105427"/>
                  </a:lnTo>
                  <a:lnTo>
                    <a:pt x="14672" y="102022"/>
                  </a:lnTo>
                  <a:lnTo>
                    <a:pt x="22944" y="114655"/>
                  </a:lnTo>
                  <a:lnTo>
                    <a:pt x="30655" y="101538"/>
                  </a:lnTo>
                  <a:lnTo>
                    <a:pt x="42505" y="118544"/>
                  </a:lnTo>
                  <a:lnTo>
                    <a:pt x="63200" y="101538"/>
                  </a:lnTo>
                  <a:lnTo>
                    <a:pt x="62633" y="120000"/>
                  </a:lnTo>
                  <a:lnTo>
                    <a:pt x="66772" y="101538"/>
                  </a:lnTo>
                  <a:lnTo>
                    <a:pt x="105516" y="96677"/>
                  </a:lnTo>
                  <a:lnTo>
                    <a:pt x="120000" y="94738"/>
                  </a:lnTo>
                  <a:lnTo>
                    <a:pt x="115861" y="52472"/>
                  </a:lnTo>
                  <a:lnTo>
                    <a:pt x="119250" y="43722"/>
                  </a:lnTo>
                  <a:lnTo>
                    <a:pt x="106644" y="8261"/>
                  </a:lnTo>
                  <a:lnTo>
                    <a:pt x="98744" y="8261"/>
                  </a:lnTo>
                  <a:lnTo>
                    <a:pt x="76738" y="22833"/>
                  </a:lnTo>
                  <a:lnTo>
                    <a:pt x="57744" y="0"/>
                  </a:lnTo>
                  <a:lnTo>
                    <a:pt x="46083" y="483"/>
                  </a:lnTo>
                  <a:lnTo>
                    <a:pt x="30844" y="21861"/>
                  </a:lnTo>
                  <a:lnTo>
                    <a:pt x="18811" y="16033"/>
                  </a:lnTo>
                  <a:lnTo>
                    <a:pt x="22572" y="27205"/>
                  </a:lnTo>
                  <a:lnTo>
                    <a:pt x="0" y="403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8" name="Google Shape;1558;p148"/>
            <p:cNvSpPr/>
            <p:nvPr/>
          </p:nvSpPr>
          <p:spPr>
            <a:xfrm>
              <a:off x="7207457" y="2837518"/>
              <a:ext cx="179100" cy="261300"/>
            </a:xfrm>
            <a:custGeom>
              <a:rect b="b" l="l" r="r" t="t"/>
              <a:pathLst>
                <a:path extrusionOk="0" h="120000" w="120000">
                  <a:moveTo>
                    <a:pt x="0" y="99638"/>
                  </a:moveTo>
                  <a:lnTo>
                    <a:pt x="15316" y="110544"/>
                  </a:lnTo>
                  <a:lnTo>
                    <a:pt x="3405" y="120000"/>
                  </a:lnTo>
                  <a:lnTo>
                    <a:pt x="111488" y="101816"/>
                  </a:lnTo>
                  <a:lnTo>
                    <a:pt x="120000" y="38544"/>
                  </a:lnTo>
                  <a:lnTo>
                    <a:pt x="104683" y="24000"/>
                  </a:lnTo>
                  <a:lnTo>
                    <a:pt x="74044" y="31272"/>
                  </a:lnTo>
                  <a:lnTo>
                    <a:pt x="62127" y="22544"/>
                  </a:lnTo>
                  <a:lnTo>
                    <a:pt x="75744" y="7272"/>
                  </a:lnTo>
                  <a:lnTo>
                    <a:pt x="62127" y="0"/>
                  </a:lnTo>
                  <a:lnTo>
                    <a:pt x="48511" y="30544"/>
                  </a:lnTo>
                  <a:lnTo>
                    <a:pt x="3405" y="38544"/>
                  </a:lnTo>
                  <a:lnTo>
                    <a:pt x="17872" y="46544"/>
                  </a:lnTo>
                  <a:lnTo>
                    <a:pt x="9361" y="62544"/>
                  </a:lnTo>
                  <a:lnTo>
                    <a:pt x="38300" y="66911"/>
                  </a:lnTo>
                  <a:lnTo>
                    <a:pt x="11061" y="90183"/>
                  </a:lnTo>
                  <a:lnTo>
                    <a:pt x="43405" y="85088"/>
                  </a:lnTo>
                  <a:lnTo>
                    <a:pt x="0" y="99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59" name="Google Shape;1559;p148"/>
            <p:cNvSpPr/>
            <p:nvPr/>
          </p:nvSpPr>
          <p:spPr>
            <a:xfrm>
              <a:off x="7295503" y="2813212"/>
              <a:ext cx="124500" cy="109500"/>
            </a:xfrm>
            <a:custGeom>
              <a:rect b="b" l="l" r="r" t="t"/>
              <a:pathLst>
                <a:path extrusionOk="0" h="120000" w="120000">
                  <a:moveTo>
                    <a:pt x="0" y="78750"/>
                  </a:moveTo>
                  <a:lnTo>
                    <a:pt x="18666" y="101250"/>
                  </a:lnTo>
                  <a:lnTo>
                    <a:pt x="66666" y="82500"/>
                  </a:lnTo>
                  <a:lnTo>
                    <a:pt x="90666" y="120000"/>
                  </a:lnTo>
                  <a:lnTo>
                    <a:pt x="120000" y="78750"/>
                  </a:lnTo>
                  <a:lnTo>
                    <a:pt x="92000" y="18750"/>
                  </a:lnTo>
                  <a:lnTo>
                    <a:pt x="34666" y="0"/>
                  </a:lnTo>
                  <a:lnTo>
                    <a:pt x="21333" y="39372"/>
                  </a:lnTo>
                  <a:lnTo>
                    <a:pt x="0" y="787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0" name="Google Shape;1560;p148"/>
            <p:cNvSpPr/>
            <p:nvPr/>
          </p:nvSpPr>
          <p:spPr>
            <a:xfrm>
              <a:off x="7359022" y="2635267"/>
              <a:ext cx="33900" cy="33900"/>
            </a:xfrm>
            <a:custGeom>
              <a:rect b="b" l="l" r="r" t="t"/>
              <a:pathLst>
                <a:path extrusionOk="0" h="120000" w="120000">
                  <a:moveTo>
                    <a:pt x="0" y="90000"/>
                  </a:moveTo>
                  <a:lnTo>
                    <a:pt x="60000" y="0"/>
                  </a:lnTo>
                  <a:lnTo>
                    <a:pt x="120000" y="120000"/>
                  </a:lnTo>
                  <a:lnTo>
                    <a:pt x="0" y="9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1" name="Google Shape;1561;p148"/>
            <p:cNvSpPr/>
            <p:nvPr/>
          </p:nvSpPr>
          <p:spPr>
            <a:xfrm>
              <a:off x="7389615" y="2561056"/>
              <a:ext cx="355200" cy="653100"/>
            </a:xfrm>
            <a:custGeom>
              <a:rect b="b" l="l" r="r" t="t"/>
              <a:pathLst>
                <a:path extrusionOk="0" h="120000" w="120000">
                  <a:moveTo>
                    <a:pt x="0" y="28166"/>
                  </a:moveTo>
                  <a:lnTo>
                    <a:pt x="4477" y="12027"/>
                  </a:lnTo>
                  <a:lnTo>
                    <a:pt x="17461" y="0"/>
                  </a:lnTo>
                  <a:lnTo>
                    <a:pt x="45672" y="0"/>
                  </a:lnTo>
                  <a:lnTo>
                    <a:pt x="29105" y="14377"/>
                  </a:lnTo>
                  <a:lnTo>
                    <a:pt x="65822" y="17311"/>
                  </a:lnTo>
                  <a:lnTo>
                    <a:pt x="42983" y="36966"/>
                  </a:lnTo>
                  <a:lnTo>
                    <a:pt x="70300" y="44011"/>
                  </a:lnTo>
                  <a:lnTo>
                    <a:pt x="96266" y="68655"/>
                  </a:lnTo>
                  <a:lnTo>
                    <a:pt x="88655" y="70122"/>
                  </a:lnTo>
                  <a:lnTo>
                    <a:pt x="100300" y="76283"/>
                  </a:lnTo>
                  <a:lnTo>
                    <a:pt x="93583" y="82150"/>
                  </a:lnTo>
                  <a:lnTo>
                    <a:pt x="120000" y="83616"/>
                  </a:lnTo>
                  <a:lnTo>
                    <a:pt x="104327" y="99755"/>
                  </a:lnTo>
                  <a:lnTo>
                    <a:pt x="115072" y="104450"/>
                  </a:lnTo>
                  <a:lnTo>
                    <a:pt x="6716" y="120000"/>
                  </a:lnTo>
                  <a:lnTo>
                    <a:pt x="54627" y="97700"/>
                  </a:lnTo>
                  <a:lnTo>
                    <a:pt x="40744" y="101222"/>
                  </a:lnTo>
                  <a:lnTo>
                    <a:pt x="13433" y="94472"/>
                  </a:lnTo>
                  <a:lnTo>
                    <a:pt x="33583" y="86261"/>
                  </a:lnTo>
                  <a:lnTo>
                    <a:pt x="21044" y="82150"/>
                  </a:lnTo>
                  <a:lnTo>
                    <a:pt x="48355" y="73644"/>
                  </a:lnTo>
                  <a:lnTo>
                    <a:pt x="51494" y="62494"/>
                  </a:lnTo>
                  <a:lnTo>
                    <a:pt x="37166" y="59266"/>
                  </a:lnTo>
                  <a:lnTo>
                    <a:pt x="45672" y="52811"/>
                  </a:lnTo>
                  <a:lnTo>
                    <a:pt x="17016" y="56038"/>
                  </a:lnTo>
                  <a:lnTo>
                    <a:pt x="17461" y="38727"/>
                  </a:lnTo>
                  <a:lnTo>
                    <a:pt x="4477" y="46650"/>
                  </a:lnTo>
                  <a:lnTo>
                    <a:pt x="12088" y="29044"/>
                  </a:lnTo>
                  <a:lnTo>
                    <a:pt x="0" y="2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2" name="Google Shape;1562;p148"/>
            <p:cNvSpPr/>
            <p:nvPr/>
          </p:nvSpPr>
          <p:spPr>
            <a:xfrm>
              <a:off x="576837" y="2624856"/>
              <a:ext cx="124500" cy="88200"/>
            </a:xfrm>
            <a:custGeom>
              <a:rect b="b" l="l" r="r" t="t"/>
              <a:pathLst>
                <a:path extrusionOk="0" h="120000" w="120000">
                  <a:moveTo>
                    <a:pt x="0" y="47544"/>
                  </a:moveTo>
                  <a:lnTo>
                    <a:pt x="33911" y="120000"/>
                  </a:lnTo>
                  <a:lnTo>
                    <a:pt x="120000" y="20377"/>
                  </a:lnTo>
                  <a:lnTo>
                    <a:pt x="40433" y="0"/>
                  </a:lnTo>
                  <a:lnTo>
                    <a:pt x="49566" y="45283"/>
                  </a:lnTo>
                  <a:lnTo>
                    <a:pt x="0" y="475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3" name="Google Shape;1563;p148"/>
            <p:cNvSpPr/>
            <p:nvPr/>
          </p:nvSpPr>
          <p:spPr>
            <a:xfrm>
              <a:off x="1347980" y="2469918"/>
              <a:ext cx="364200" cy="388800"/>
            </a:xfrm>
            <a:custGeom>
              <a:rect b="b" l="l" r="r" t="t"/>
              <a:pathLst>
                <a:path extrusionOk="0" h="120000" w="120000">
                  <a:moveTo>
                    <a:pt x="0" y="11611"/>
                  </a:moveTo>
                  <a:lnTo>
                    <a:pt x="4766" y="29516"/>
                  </a:lnTo>
                  <a:lnTo>
                    <a:pt x="21661" y="36772"/>
                  </a:lnTo>
                  <a:lnTo>
                    <a:pt x="29027" y="30966"/>
                  </a:lnTo>
                  <a:lnTo>
                    <a:pt x="14727" y="21772"/>
                  </a:lnTo>
                  <a:lnTo>
                    <a:pt x="29027" y="21772"/>
                  </a:lnTo>
                  <a:lnTo>
                    <a:pt x="41155" y="37255"/>
                  </a:lnTo>
                  <a:lnTo>
                    <a:pt x="37255" y="10161"/>
                  </a:lnTo>
                  <a:lnTo>
                    <a:pt x="47655" y="33872"/>
                  </a:lnTo>
                  <a:lnTo>
                    <a:pt x="72777" y="47416"/>
                  </a:lnTo>
                  <a:lnTo>
                    <a:pt x="68016" y="63872"/>
                  </a:lnTo>
                  <a:lnTo>
                    <a:pt x="96605" y="84677"/>
                  </a:lnTo>
                  <a:lnTo>
                    <a:pt x="88811" y="102583"/>
                  </a:lnTo>
                  <a:lnTo>
                    <a:pt x="104405" y="88066"/>
                  </a:lnTo>
                  <a:lnTo>
                    <a:pt x="107438" y="120000"/>
                  </a:lnTo>
                  <a:lnTo>
                    <a:pt x="118700" y="114677"/>
                  </a:lnTo>
                  <a:lnTo>
                    <a:pt x="120000" y="90483"/>
                  </a:lnTo>
                  <a:lnTo>
                    <a:pt x="91405" y="77416"/>
                  </a:lnTo>
                  <a:lnTo>
                    <a:pt x="38122" y="0"/>
                  </a:lnTo>
                  <a:lnTo>
                    <a:pt x="7800" y="21772"/>
                  </a:lnTo>
                  <a:lnTo>
                    <a:pt x="0" y="116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4" name="Google Shape;1564;p148"/>
            <p:cNvSpPr/>
            <p:nvPr/>
          </p:nvSpPr>
          <p:spPr>
            <a:xfrm>
              <a:off x="1429955" y="2594478"/>
              <a:ext cx="57600" cy="63900"/>
            </a:xfrm>
            <a:custGeom>
              <a:rect b="b" l="l" r="r" t="t"/>
              <a:pathLst>
                <a:path extrusionOk="0" h="120000" w="120000">
                  <a:moveTo>
                    <a:pt x="0" y="0"/>
                  </a:moveTo>
                  <a:lnTo>
                    <a:pt x="35744" y="120000"/>
                  </a:lnTo>
                  <a:lnTo>
                    <a:pt x="43405" y="61461"/>
                  </a:lnTo>
                  <a:lnTo>
                    <a:pt x="120000" y="111222"/>
                  </a:lnTo>
                  <a:lnTo>
                    <a:pt x="48511" y="61461"/>
                  </a:lnTo>
                  <a:lnTo>
                    <a:pt x="114894" y="23416"/>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5" name="Google Shape;1565;p148"/>
            <p:cNvSpPr/>
            <p:nvPr/>
          </p:nvSpPr>
          <p:spPr>
            <a:xfrm>
              <a:off x="1460078" y="2652201"/>
              <a:ext cx="33900" cy="97200"/>
            </a:xfrm>
            <a:custGeom>
              <a:rect b="b" l="l" r="r" t="t"/>
              <a:pathLst>
                <a:path extrusionOk="0" h="120000" w="120000">
                  <a:moveTo>
                    <a:pt x="0" y="0"/>
                  </a:moveTo>
                  <a:lnTo>
                    <a:pt x="111111" y="23605"/>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6" name="Google Shape;1566;p148"/>
            <p:cNvSpPr/>
            <p:nvPr/>
          </p:nvSpPr>
          <p:spPr>
            <a:xfrm>
              <a:off x="1493710" y="2603592"/>
              <a:ext cx="51600" cy="54600"/>
            </a:xfrm>
            <a:custGeom>
              <a:rect b="b" l="l" r="r" t="t"/>
              <a:pathLst>
                <a:path extrusionOk="0" h="120000" w="120000">
                  <a:moveTo>
                    <a:pt x="0" y="0"/>
                  </a:moveTo>
                  <a:lnTo>
                    <a:pt x="24705" y="120000"/>
                  </a:lnTo>
                  <a:lnTo>
                    <a:pt x="102355" y="120000"/>
                  </a:lnTo>
                  <a:lnTo>
                    <a:pt x="63527" y="12972"/>
                  </a:lnTo>
                  <a:lnTo>
                    <a:pt x="120000" y="87566"/>
                  </a:lnTo>
                  <a:lnTo>
                    <a:pt x="74116" y="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7" name="Google Shape;1567;p148"/>
            <p:cNvSpPr/>
            <p:nvPr/>
          </p:nvSpPr>
          <p:spPr>
            <a:xfrm>
              <a:off x="1539250" y="2685618"/>
              <a:ext cx="36300" cy="48600"/>
            </a:xfrm>
            <a:custGeom>
              <a:rect b="b" l="l" r="r" t="t"/>
              <a:pathLst>
                <a:path extrusionOk="0" h="120000" w="120000">
                  <a:moveTo>
                    <a:pt x="0" y="0"/>
                  </a:moveTo>
                  <a:lnTo>
                    <a:pt x="116000" y="120000"/>
                  </a:lnTo>
                  <a:lnTo>
                    <a:pt x="120000" y="133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8" name="Google Shape;1568;p148"/>
            <p:cNvSpPr/>
            <p:nvPr/>
          </p:nvSpPr>
          <p:spPr>
            <a:xfrm>
              <a:off x="1548359" y="2749418"/>
              <a:ext cx="57600" cy="94200"/>
            </a:xfrm>
            <a:custGeom>
              <a:rect b="b" l="l" r="r" t="t"/>
              <a:pathLst>
                <a:path extrusionOk="0" h="120000" w="120000">
                  <a:moveTo>
                    <a:pt x="0" y="0"/>
                  </a:moveTo>
                  <a:lnTo>
                    <a:pt x="94466" y="43122"/>
                  </a:lnTo>
                  <a:lnTo>
                    <a:pt x="120000"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69" name="Google Shape;1569;p148"/>
            <p:cNvSpPr/>
            <p:nvPr/>
          </p:nvSpPr>
          <p:spPr>
            <a:xfrm>
              <a:off x="1645273" y="2773718"/>
              <a:ext cx="33900" cy="57600"/>
            </a:xfrm>
            <a:custGeom>
              <a:rect b="b" l="l" r="r" t="t"/>
              <a:pathLst>
                <a:path extrusionOk="0" h="120000" w="120000">
                  <a:moveTo>
                    <a:pt x="0" y="69472"/>
                  </a:moveTo>
                  <a:lnTo>
                    <a:pt x="62400" y="0"/>
                  </a:lnTo>
                  <a:lnTo>
                    <a:pt x="120000" y="120000"/>
                  </a:lnTo>
                  <a:lnTo>
                    <a:pt x="0" y="694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0" name="Google Shape;1570;p148"/>
            <p:cNvSpPr/>
            <p:nvPr/>
          </p:nvSpPr>
          <p:spPr>
            <a:xfrm>
              <a:off x="1961253" y="3256767"/>
              <a:ext cx="2638200" cy="1534200"/>
            </a:xfrm>
            <a:custGeom>
              <a:rect b="b" l="l" r="r" t="t"/>
              <a:pathLst>
                <a:path extrusionOk="0" h="120000" w="120000">
                  <a:moveTo>
                    <a:pt x="0" y="6794"/>
                  </a:moveTo>
                  <a:lnTo>
                    <a:pt x="1377" y="16561"/>
                  </a:lnTo>
                  <a:lnTo>
                    <a:pt x="3061" y="17550"/>
                  </a:lnTo>
                  <a:lnTo>
                    <a:pt x="1677" y="18044"/>
                  </a:lnTo>
                  <a:lnTo>
                    <a:pt x="661" y="47827"/>
                  </a:lnTo>
                  <a:lnTo>
                    <a:pt x="3655" y="59322"/>
                  </a:lnTo>
                  <a:lnTo>
                    <a:pt x="5638" y="59322"/>
                  </a:lnTo>
                  <a:lnTo>
                    <a:pt x="4800" y="63644"/>
                  </a:lnTo>
                  <a:lnTo>
                    <a:pt x="8694" y="76250"/>
                  </a:lnTo>
                  <a:lnTo>
                    <a:pt x="12655" y="79094"/>
                  </a:lnTo>
                  <a:lnTo>
                    <a:pt x="15833" y="86138"/>
                  </a:lnTo>
                  <a:lnTo>
                    <a:pt x="20572" y="85394"/>
                  </a:lnTo>
                  <a:lnTo>
                    <a:pt x="28483" y="92072"/>
                  </a:lnTo>
                  <a:lnTo>
                    <a:pt x="37961" y="89350"/>
                  </a:lnTo>
                  <a:lnTo>
                    <a:pt x="43716" y="102205"/>
                  </a:lnTo>
                  <a:lnTo>
                    <a:pt x="48033" y="98744"/>
                  </a:lnTo>
                  <a:lnTo>
                    <a:pt x="53311" y="114188"/>
                  </a:lnTo>
                  <a:lnTo>
                    <a:pt x="57388" y="117033"/>
                  </a:lnTo>
                  <a:lnTo>
                    <a:pt x="56972" y="108383"/>
                  </a:lnTo>
                  <a:lnTo>
                    <a:pt x="61227" y="102944"/>
                  </a:lnTo>
                  <a:lnTo>
                    <a:pt x="61650" y="98988"/>
                  </a:lnTo>
                  <a:lnTo>
                    <a:pt x="67883" y="98744"/>
                  </a:lnTo>
                  <a:lnTo>
                    <a:pt x="73344" y="102205"/>
                  </a:lnTo>
                  <a:lnTo>
                    <a:pt x="73405" y="97011"/>
                  </a:lnTo>
                  <a:lnTo>
                    <a:pt x="71244" y="96272"/>
                  </a:lnTo>
                  <a:lnTo>
                    <a:pt x="75800" y="96150"/>
                  </a:lnTo>
                  <a:lnTo>
                    <a:pt x="76044" y="93677"/>
                  </a:lnTo>
                  <a:lnTo>
                    <a:pt x="76400" y="96644"/>
                  </a:lnTo>
                  <a:lnTo>
                    <a:pt x="84916" y="97633"/>
                  </a:lnTo>
                  <a:lnTo>
                    <a:pt x="87138" y="101955"/>
                  </a:lnTo>
                  <a:lnTo>
                    <a:pt x="87494" y="109744"/>
                  </a:lnTo>
                  <a:lnTo>
                    <a:pt x="90194" y="120000"/>
                  </a:lnTo>
                  <a:lnTo>
                    <a:pt x="91816" y="119627"/>
                  </a:lnTo>
                  <a:lnTo>
                    <a:pt x="92533" y="111844"/>
                  </a:lnTo>
                  <a:lnTo>
                    <a:pt x="89655" y="93677"/>
                  </a:lnTo>
                  <a:lnTo>
                    <a:pt x="91455" y="86016"/>
                  </a:lnTo>
                  <a:lnTo>
                    <a:pt x="101950" y="71183"/>
                  </a:lnTo>
                  <a:lnTo>
                    <a:pt x="99850" y="69700"/>
                  </a:lnTo>
                  <a:lnTo>
                    <a:pt x="101766" y="69083"/>
                  </a:lnTo>
                  <a:lnTo>
                    <a:pt x="100327" y="64138"/>
                  </a:lnTo>
                  <a:lnTo>
                    <a:pt x="100688" y="59938"/>
                  </a:lnTo>
                  <a:lnTo>
                    <a:pt x="98533" y="56600"/>
                  </a:lnTo>
                  <a:lnTo>
                    <a:pt x="100688" y="58827"/>
                  </a:lnTo>
                  <a:lnTo>
                    <a:pt x="99972" y="53511"/>
                  </a:lnTo>
                  <a:lnTo>
                    <a:pt x="101588" y="52027"/>
                  </a:lnTo>
                  <a:lnTo>
                    <a:pt x="101766" y="63644"/>
                  </a:lnTo>
                  <a:lnTo>
                    <a:pt x="103388" y="56727"/>
                  </a:lnTo>
                  <a:lnTo>
                    <a:pt x="102366" y="51288"/>
                  </a:lnTo>
                  <a:lnTo>
                    <a:pt x="103450" y="54500"/>
                  </a:lnTo>
                  <a:lnTo>
                    <a:pt x="105666" y="45105"/>
                  </a:lnTo>
                  <a:lnTo>
                    <a:pt x="114061" y="40783"/>
                  </a:lnTo>
                  <a:lnTo>
                    <a:pt x="111905" y="38311"/>
                  </a:lnTo>
                  <a:lnTo>
                    <a:pt x="113461" y="31022"/>
                  </a:lnTo>
                  <a:lnTo>
                    <a:pt x="119761" y="25705"/>
                  </a:lnTo>
                  <a:lnTo>
                    <a:pt x="120000" y="22738"/>
                  </a:lnTo>
                  <a:lnTo>
                    <a:pt x="118438" y="20144"/>
                  </a:lnTo>
                  <a:lnTo>
                    <a:pt x="118438" y="13344"/>
                  </a:lnTo>
                  <a:lnTo>
                    <a:pt x="114961" y="11122"/>
                  </a:lnTo>
                  <a:lnTo>
                    <a:pt x="112444" y="22244"/>
                  </a:lnTo>
                  <a:lnTo>
                    <a:pt x="101766" y="26444"/>
                  </a:lnTo>
                  <a:lnTo>
                    <a:pt x="101050" y="31516"/>
                  </a:lnTo>
                  <a:lnTo>
                    <a:pt x="94994" y="33488"/>
                  </a:lnTo>
                  <a:lnTo>
                    <a:pt x="95350" y="35100"/>
                  </a:lnTo>
                  <a:lnTo>
                    <a:pt x="89177" y="41894"/>
                  </a:lnTo>
                  <a:lnTo>
                    <a:pt x="86594" y="41772"/>
                  </a:lnTo>
                  <a:lnTo>
                    <a:pt x="86477" y="39672"/>
                  </a:lnTo>
                  <a:lnTo>
                    <a:pt x="86955" y="37572"/>
                  </a:lnTo>
                  <a:lnTo>
                    <a:pt x="87555" y="36211"/>
                  </a:lnTo>
                  <a:lnTo>
                    <a:pt x="87855" y="33983"/>
                  </a:lnTo>
                  <a:lnTo>
                    <a:pt x="86955" y="28916"/>
                  </a:lnTo>
                  <a:lnTo>
                    <a:pt x="84855" y="30894"/>
                  </a:lnTo>
                  <a:lnTo>
                    <a:pt x="85577" y="22494"/>
                  </a:lnTo>
                  <a:lnTo>
                    <a:pt x="82400" y="20144"/>
                  </a:lnTo>
                  <a:lnTo>
                    <a:pt x="79938" y="25705"/>
                  </a:lnTo>
                  <a:lnTo>
                    <a:pt x="78977" y="39916"/>
                  </a:lnTo>
                  <a:lnTo>
                    <a:pt x="77122" y="40411"/>
                  </a:lnTo>
                  <a:lnTo>
                    <a:pt x="76461" y="33616"/>
                  </a:lnTo>
                  <a:lnTo>
                    <a:pt x="78022" y="22861"/>
                  </a:lnTo>
                  <a:lnTo>
                    <a:pt x="76583" y="24716"/>
                  </a:lnTo>
                  <a:lnTo>
                    <a:pt x="79222" y="18911"/>
                  </a:lnTo>
                  <a:lnTo>
                    <a:pt x="84677" y="18783"/>
                  </a:lnTo>
                  <a:lnTo>
                    <a:pt x="83655" y="15944"/>
                  </a:lnTo>
                  <a:lnTo>
                    <a:pt x="83355" y="15944"/>
                  </a:lnTo>
                  <a:lnTo>
                    <a:pt x="75322" y="14333"/>
                  </a:lnTo>
                  <a:lnTo>
                    <a:pt x="76583" y="10750"/>
                  </a:lnTo>
                  <a:lnTo>
                    <a:pt x="71666" y="15450"/>
                  </a:lnTo>
                  <a:lnTo>
                    <a:pt x="67827" y="15450"/>
                  </a:lnTo>
                  <a:lnTo>
                    <a:pt x="72444" y="8033"/>
                  </a:lnTo>
                  <a:lnTo>
                    <a:pt x="62611" y="3955"/>
                  </a:lnTo>
                  <a:lnTo>
                    <a:pt x="61350" y="0"/>
                  </a:lnTo>
                  <a:lnTo>
                    <a:pt x="61227" y="2594"/>
                  </a:lnTo>
                  <a:lnTo>
                    <a:pt x="3955" y="2594"/>
                  </a:lnTo>
                  <a:lnTo>
                    <a:pt x="5038" y="7288"/>
                  </a:lnTo>
                  <a:lnTo>
                    <a:pt x="3655" y="11122"/>
                  </a:lnTo>
                  <a:lnTo>
                    <a:pt x="4077" y="7166"/>
                  </a:lnTo>
                  <a:lnTo>
                    <a:pt x="0" y="6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1" name="Google Shape;1571;p148"/>
            <p:cNvSpPr/>
            <p:nvPr/>
          </p:nvSpPr>
          <p:spPr>
            <a:xfrm>
              <a:off x="4994217" y="7883683"/>
              <a:ext cx="239700" cy="300900"/>
            </a:xfrm>
            <a:custGeom>
              <a:rect b="b" l="l" r="r" t="t"/>
              <a:pathLst>
                <a:path extrusionOk="0" h="120000" w="120000">
                  <a:moveTo>
                    <a:pt x="0" y="97416"/>
                  </a:moveTo>
                  <a:lnTo>
                    <a:pt x="19227" y="4516"/>
                  </a:lnTo>
                  <a:lnTo>
                    <a:pt x="36466" y="0"/>
                  </a:lnTo>
                  <a:lnTo>
                    <a:pt x="106077" y="46450"/>
                  </a:lnTo>
                  <a:lnTo>
                    <a:pt x="120000" y="66450"/>
                  </a:lnTo>
                  <a:lnTo>
                    <a:pt x="114033" y="90322"/>
                  </a:lnTo>
                  <a:lnTo>
                    <a:pt x="81544" y="120000"/>
                  </a:lnTo>
                  <a:lnTo>
                    <a:pt x="0" y="974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2" name="Google Shape;1572;p148"/>
            <p:cNvSpPr/>
            <p:nvPr/>
          </p:nvSpPr>
          <p:spPr>
            <a:xfrm>
              <a:off x="4314152" y="5523135"/>
              <a:ext cx="616200" cy="634800"/>
            </a:xfrm>
            <a:custGeom>
              <a:rect b="b" l="l" r="r" t="t"/>
              <a:pathLst>
                <a:path extrusionOk="0" h="120000" w="120000">
                  <a:moveTo>
                    <a:pt x="0" y="32866"/>
                  </a:moveTo>
                  <a:lnTo>
                    <a:pt x="11072" y="53666"/>
                  </a:lnTo>
                  <a:lnTo>
                    <a:pt x="28583" y="56077"/>
                  </a:lnTo>
                  <a:lnTo>
                    <a:pt x="34250" y="64522"/>
                  </a:lnTo>
                  <a:lnTo>
                    <a:pt x="51761" y="63616"/>
                  </a:lnTo>
                  <a:lnTo>
                    <a:pt x="49183" y="99800"/>
                  </a:lnTo>
                  <a:lnTo>
                    <a:pt x="56911" y="114872"/>
                  </a:lnTo>
                  <a:lnTo>
                    <a:pt x="67466" y="120000"/>
                  </a:lnTo>
                  <a:lnTo>
                    <a:pt x="88838" y="105527"/>
                  </a:lnTo>
                  <a:lnTo>
                    <a:pt x="80344" y="103116"/>
                  </a:lnTo>
                  <a:lnTo>
                    <a:pt x="75966" y="83516"/>
                  </a:lnTo>
                  <a:lnTo>
                    <a:pt x="91416" y="87133"/>
                  </a:lnTo>
                  <a:lnTo>
                    <a:pt x="113305" y="74472"/>
                  </a:lnTo>
                  <a:lnTo>
                    <a:pt x="107122" y="64522"/>
                  </a:lnTo>
                  <a:lnTo>
                    <a:pt x="115105" y="55777"/>
                  </a:lnTo>
                  <a:lnTo>
                    <a:pt x="111500" y="48844"/>
                  </a:lnTo>
                  <a:lnTo>
                    <a:pt x="120000" y="41305"/>
                  </a:lnTo>
                  <a:lnTo>
                    <a:pt x="109183" y="39800"/>
                  </a:lnTo>
                  <a:lnTo>
                    <a:pt x="109183" y="30450"/>
                  </a:lnTo>
                  <a:lnTo>
                    <a:pt x="91933" y="19900"/>
                  </a:lnTo>
                  <a:lnTo>
                    <a:pt x="99916" y="17183"/>
                  </a:lnTo>
                  <a:lnTo>
                    <a:pt x="47383" y="19294"/>
                  </a:lnTo>
                  <a:lnTo>
                    <a:pt x="29872" y="0"/>
                  </a:lnTo>
                  <a:lnTo>
                    <a:pt x="30644" y="8444"/>
                  </a:lnTo>
                  <a:lnTo>
                    <a:pt x="15966" y="15977"/>
                  </a:lnTo>
                  <a:lnTo>
                    <a:pt x="20600" y="30450"/>
                  </a:lnTo>
                  <a:lnTo>
                    <a:pt x="14933" y="35577"/>
                  </a:lnTo>
                  <a:lnTo>
                    <a:pt x="11072" y="22611"/>
                  </a:lnTo>
                  <a:lnTo>
                    <a:pt x="16994" y="5127"/>
                  </a:lnTo>
                  <a:lnTo>
                    <a:pt x="0" y="3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3" name="Google Shape;1573;p148"/>
            <p:cNvSpPr/>
            <p:nvPr/>
          </p:nvSpPr>
          <p:spPr>
            <a:xfrm>
              <a:off x="12338294" y="4906416"/>
              <a:ext cx="321900" cy="826200"/>
            </a:xfrm>
            <a:custGeom>
              <a:rect b="b" l="l" r="r" t="t"/>
              <a:pathLst>
                <a:path extrusionOk="0" h="120000" w="120000">
                  <a:moveTo>
                    <a:pt x="0" y="6033"/>
                  </a:moveTo>
                  <a:lnTo>
                    <a:pt x="17850" y="18800"/>
                  </a:lnTo>
                  <a:lnTo>
                    <a:pt x="41155" y="23677"/>
                  </a:lnTo>
                  <a:lnTo>
                    <a:pt x="29750" y="32961"/>
                  </a:lnTo>
                  <a:lnTo>
                    <a:pt x="71405" y="48972"/>
                  </a:lnTo>
                  <a:lnTo>
                    <a:pt x="90250" y="70561"/>
                  </a:lnTo>
                  <a:lnTo>
                    <a:pt x="92233" y="88900"/>
                  </a:lnTo>
                  <a:lnTo>
                    <a:pt x="40661" y="105144"/>
                  </a:lnTo>
                  <a:lnTo>
                    <a:pt x="49088" y="120000"/>
                  </a:lnTo>
                  <a:lnTo>
                    <a:pt x="65455" y="109322"/>
                  </a:lnTo>
                  <a:lnTo>
                    <a:pt x="74377" y="112105"/>
                  </a:lnTo>
                  <a:lnTo>
                    <a:pt x="78844" y="105611"/>
                  </a:lnTo>
                  <a:lnTo>
                    <a:pt x="120000" y="94700"/>
                  </a:lnTo>
                  <a:lnTo>
                    <a:pt x="114050" y="64527"/>
                  </a:lnTo>
                  <a:lnTo>
                    <a:pt x="59005" y="36672"/>
                  </a:lnTo>
                  <a:lnTo>
                    <a:pt x="64961" y="27622"/>
                  </a:lnTo>
                  <a:lnTo>
                    <a:pt x="98183" y="13927"/>
                  </a:lnTo>
                  <a:lnTo>
                    <a:pt x="51072" y="0"/>
                  </a:lnTo>
                  <a:lnTo>
                    <a:pt x="0" y="60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4" name="Google Shape;1574;p148"/>
            <p:cNvSpPr/>
            <p:nvPr/>
          </p:nvSpPr>
          <p:spPr>
            <a:xfrm>
              <a:off x="9654470" y="5146418"/>
              <a:ext cx="437100" cy="355500"/>
            </a:xfrm>
            <a:custGeom>
              <a:rect b="b" l="l" r="r" t="t"/>
              <a:pathLst>
                <a:path extrusionOk="0" h="120000" w="120000">
                  <a:moveTo>
                    <a:pt x="0" y="120000"/>
                  </a:moveTo>
                  <a:lnTo>
                    <a:pt x="31616" y="93750"/>
                  </a:lnTo>
                  <a:lnTo>
                    <a:pt x="25866" y="80355"/>
                  </a:lnTo>
                  <a:lnTo>
                    <a:pt x="35211" y="64822"/>
                  </a:lnTo>
                  <a:lnTo>
                    <a:pt x="67183" y="12855"/>
                  </a:lnTo>
                  <a:lnTo>
                    <a:pt x="107066" y="0"/>
                  </a:lnTo>
                  <a:lnTo>
                    <a:pt x="120000" y="46605"/>
                  </a:lnTo>
                  <a:lnTo>
                    <a:pt x="109938" y="64822"/>
                  </a:lnTo>
                  <a:lnTo>
                    <a:pt x="64311" y="9696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5" name="Google Shape;1575;p148"/>
            <p:cNvSpPr/>
            <p:nvPr/>
          </p:nvSpPr>
          <p:spPr>
            <a:xfrm>
              <a:off x="9611967" y="5240599"/>
              <a:ext cx="173100" cy="261300"/>
            </a:xfrm>
            <a:custGeom>
              <a:rect b="b" l="l" r="r" t="t"/>
              <a:pathLst>
                <a:path extrusionOk="0" h="120000" w="120000">
                  <a:moveTo>
                    <a:pt x="0" y="24144"/>
                  </a:moveTo>
                  <a:lnTo>
                    <a:pt x="25922" y="120000"/>
                  </a:lnTo>
                  <a:lnTo>
                    <a:pt x="110400" y="84144"/>
                  </a:lnTo>
                  <a:lnTo>
                    <a:pt x="95038" y="65855"/>
                  </a:lnTo>
                  <a:lnTo>
                    <a:pt x="120000" y="44633"/>
                  </a:lnTo>
                  <a:lnTo>
                    <a:pt x="120000" y="17561"/>
                  </a:lnTo>
                  <a:lnTo>
                    <a:pt x="59522" y="0"/>
                  </a:lnTo>
                  <a:lnTo>
                    <a:pt x="0" y="24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6" name="Google Shape;1576;p148"/>
            <p:cNvSpPr/>
            <p:nvPr/>
          </p:nvSpPr>
          <p:spPr>
            <a:xfrm>
              <a:off x="8291310" y="3423859"/>
              <a:ext cx="422100" cy="407100"/>
            </a:xfrm>
            <a:custGeom>
              <a:rect b="b" l="l" r="r" t="t"/>
              <a:pathLst>
                <a:path extrusionOk="0" h="120000" w="120000">
                  <a:moveTo>
                    <a:pt x="0" y="28233"/>
                  </a:moveTo>
                  <a:lnTo>
                    <a:pt x="0" y="8938"/>
                  </a:lnTo>
                  <a:lnTo>
                    <a:pt x="31016" y="0"/>
                  </a:lnTo>
                  <a:lnTo>
                    <a:pt x="55755" y="23527"/>
                  </a:lnTo>
                  <a:lnTo>
                    <a:pt x="83816" y="16938"/>
                  </a:lnTo>
                  <a:lnTo>
                    <a:pt x="116677" y="54588"/>
                  </a:lnTo>
                  <a:lnTo>
                    <a:pt x="112244" y="94116"/>
                  </a:lnTo>
                  <a:lnTo>
                    <a:pt x="120000" y="111061"/>
                  </a:lnTo>
                  <a:lnTo>
                    <a:pt x="94522" y="120000"/>
                  </a:lnTo>
                  <a:lnTo>
                    <a:pt x="82705" y="87061"/>
                  </a:lnTo>
                  <a:lnTo>
                    <a:pt x="72366" y="100233"/>
                  </a:lnTo>
                  <a:lnTo>
                    <a:pt x="31016" y="68233"/>
                  </a:lnTo>
                  <a:lnTo>
                    <a:pt x="11077" y="33883"/>
                  </a:lnTo>
                  <a:lnTo>
                    <a:pt x="1105" y="40938"/>
                  </a:lnTo>
                  <a:lnTo>
                    <a:pt x="0" y="282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7" name="Google Shape;1577;p148"/>
            <p:cNvSpPr/>
            <p:nvPr/>
          </p:nvSpPr>
          <p:spPr>
            <a:xfrm>
              <a:off x="8191120" y="6516569"/>
              <a:ext cx="579900" cy="677400"/>
            </a:xfrm>
            <a:custGeom>
              <a:rect b="b" l="l" r="r" t="t"/>
              <a:pathLst>
                <a:path extrusionOk="0" h="120000" w="120000">
                  <a:moveTo>
                    <a:pt x="0" y="112450"/>
                  </a:moveTo>
                  <a:lnTo>
                    <a:pt x="15855" y="108533"/>
                  </a:lnTo>
                  <a:lnTo>
                    <a:pt x="92938" y="120000"/>
                  </a:lnTo>
                  <a:lnTo>
                    <a:pt x="110705" y="114966"/>
                  </a:lnTo>
                  <a:lnTo>
                    <a:pt x="98950" y="105733"/>
                  </a:lnTo>
                  <a:lnTo>
                    <a:pt x="98950" y="69372"/>
                  </a:lnTo>
                  <a:lnTo>
                    <a:pt x="120000" y="69372"/>
                  </a:lnTo>
                  <a:lnTo>
                    <a:pt x="118361" y="49233"/>
                  </a:lnTo>
                  <a:lnTo>
                    <a:pt x="98950" y="51188"/>
                  </a:lnTo>
                  <a:lnTo>
                    <a:pt x="97038" y="16783"/>
                  </a:lnTo>
                  <a:lnTo>
                    <a:pt x="88016" y="10350"/>
                  </a:lnTo>
                  <a:lnTo>
                    <a:pt x="75988" y="10911"/>
                  </a:lnTo>
                  <a:lnTo>
                    <a:pt x="72983" y="21261"/>
                  </a:lnTo>
                  <a:lnTo>
                    <a:pt x="59588" y="22377"/>
                  </a:lnTo>
                  <a:lnTo>
                    <a:pt x="43733" y="0"/>
                  </a:lnTo>
                  <a:lnTo>
                    <a:pt x="7655" y="4755"/>
                  </a:lnTo>
                  <a:lnTo>
                    <a:pt x="20772" y="50350"/>
                  </a:lnTo>
                  <a:lnTo>
                    <a:pt x="0" y="1124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8" name="Google Shape;1578;p148"/>
            <p:cNvSpPr/>
            <p:nvPr/>
          </p:nvSpPr>
          <p:spPr>
            <a:xfrm>
              <a:off x="8212374" y="6452770"/>
              <a:ext cx="48600" cy="63900"/>
            </a:xfrm>
            <a:custGeom>
              <a:rect b="b" l="l" r="r" t="t"/>
              <a:pathLst>
                <a:path extrusionOk="0" h="120000" w="120000">
                  <a:moveTo>
                    <a:pt x="0" y="37894"/>
                  </a:moveTo>
                  <a:lnTo>
                    <a:pt x="41144" y="120000"/>
                  </a:lnTo>
                  <a:lnTo>
                    <a:pt x="120000" y="0"/>
                  </a:lnTo>
                  <a:lnTo>
                    <a:pt x="0" y="378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79" name="Google Shape;1579;p148"/>
            <p:cNvSpPr/>
            <p:nvPr/>
          </p:nvSpPr>
          <p:spPr>
            <a:xfrm>
              <a:off x="8576695" y="7178861"/>
              <a:ext cx="431100" cy="507300"/>
            </a:xfrm>
            <a:custGeom>
              <a:rect b="b" l="l" r="r" t="t"/>
              <a:pathLst>
                <a:path extrusionOk="0" h="120000" w="120000">
                  <a:moveTo>
                    <a:pt x="0" y="92422"/>
                  </a:moveTo>
                  <a:lnTo>
                    <a:pt x="0" y="56272"/>
                  </a:lnTo>
                  <a:lnTo>
                    <a:pt x="13250" y="55900"/>
                  </a:lnTo>
                  <a:lnTo>
                    <a:pt x="13250" y="9316"/>
                  </a:lnTo>
                  <a:lnTo>
                    <a:pt x="37544" y="3727"/>
                  </a:lnTo>
                  <a:lnTo>
                    <a:pt x="45644" y="11927"/>
                  </a:lnTo>
                  <a:lnTo>
                    <a:pt x="66994" y="0"/>
                  </a:lnTo>
                  <a:lnTo>
                    <a:pt x="102700" y="49938"/>
                  </a:lnTo>
                  <a:lnTo>
                    <a:pt x="120000" y="58511"/>
                  </a:lnTo>
                  <a:lnTo>
                    <a:pt x="71411" y="103600"/>
                  </a:lnTo>
                  <a:lnTo>
                    <a:pt x="43433" y="103600"/>
                  </a:lnTo>
                  <a:lnTo>
                    <a:pt x="28344" y="119627"/>
                  </a:lnTo>
                  <a:lnTo>
                    <a:pt x="10672" y="120000"/>
                  </a:lnTo>
                  <a:lnTo>
                    <a:pt x="11044" y="105838"/>
                  </a:lnTo>
                  <a:lnTo>
                    <a:pt x="0" y="924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0" name="Google Shape;1580;p148"/>
            <p:cNvSpPr/>
            <p:nvPr/>
          </p:nvSpPr>
          <p:spPr>
            <a:xfrm>
              <a:off x="8995660" y="6325174"/>
              <a:ext cx="78900" cy="112500"/>
            </a:xfrm>
            <a:custGeom>
              <a:rect b="b" l="l" r="r" t="t"/>
              <a:pathLst>
                <a:path extrusionOk="0" h="120000" w="120000">
                  <a:moveTo>
                    <a:pt x="0" y="17388"/>
                  </a:moveTo>
                  <a:lnTo>
                    <a:pt x="14000" y="62611"/>
                  </a:lnTo>
                  <a:lnTo>
                    <a:pt x="44000" y="120000"/>
                  </a:lnTo>
                  <a:lnTo>
                    <a:pt x="120000" y="50433"/>
                  </a:lnTo>
                  <a:lnTo>
                    <a:pt x="116000" y="0"/>
                  </a:lnTo>
                  <a:lnTo>
                    <a:pt x="0" y="1738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1" name="Google Shape;1581;p148"/>
            <p:cNvSpPr/>
            <p:nvPr/>
          </p:nvSpPr>
          <p:spPr>
            <a:xfrm>
              <a:off x="8051462" y="5495794"/>
              <a:ext cx="349200" cy="613800"/>
            </a:xfrm>
            <a:custGeom>
              <a:rect b="b" l="l" r="r" t="t"/>
              <a:pathLst>
                <a:path extrusionOk="0" h="120000" w="120000">
                  <a:moveTo>
                    <a:pt x="0" y="85761"/>
                  </a:moveTo>
                  <a:lnTo>
                    <a:pt x="17016" y="62933"/>
                  </a:lnTo>
                  <a:lnTo>
                    <a:pt x="46116" y="66016"/>
                  </a:lnTo>
                  <a:lnTo>
                    <a:pt x="78355" y="19433"/>
                  </a:lnTo>
                  <a:lnTo>
                    <a:pt x="94027" y="11105"/>
                  </a:lnTo>
                  <a:lnTo>
                    <a:pt x="87761" y="1850"/>
                  </a:lnTo>
                  <a:lnTo>
                    <a:pt x="95372" y="0"/>
                  </a:lnTo>
                  <a:lnTo>
                    <a:pt x="106566" y="29000"/>
                  </a:lnTo>
                  <a:lnTo>
                    <a:pt x="87761" y="34238"/>
                  </a:lnTo>
                  <a:lnTo>
                    <a:pt x="109700" y="57377"/>
                  </a:lnTo>
                  <a:lnTo>
                    <a:pt x="95372" y="84522"/>
                  </a:lnTo>
                  <a:lnTo>
                    <a:pt x="120000" y="105194"/>
                  </a:lnTo>
                  <a:lnTo>
                    <a:pt x="117311" y="120000"/>
                  </a:lnTo>
                  <a:lnTo>
                    <a:pt x="76116" y="113211"/>
                  </a:lnTo>
                  <a:lnTo>
                    <a:pt x="44777" y="112905"/>
                  </a:lnTo>
                  <a:lnTo>
                    <a:pt x="19255" y="113211"/>
                  </a:lnTo>
                  <a:lnTo>
                    <a:pt x="18805" y="93472"/>
                  </a:lnTo>
                  <a:lnTo>
                    <a:pt x="0" y="85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2" name="Google Shape;1582;p148"/>
            <p:cNvSpPr/>
            <p:nvPr/>
          </p:nvSpPr>
          <p:spPr>
            <a:xfrm>
              <a:off x="8327739" y="5596046"/>
              <a:ext cx="598200" cy="440400"/>
            </a:xfrm>
            <a:custGeom>
              <a:rect b="b" l="l" r="r" t="t"/>
              <a:pathLst>
                <a:path extrusionOk="0" h="120000" w="120000">
                  <a:moveTo>
                    <a:pt x="0" y="91283"/>
                  </a:moveTo>
                  <a:lnTo>
                    <a:pt x="8455" y="53572"/>
                  </a:lnTo>
                  <a:lnTo>
                    <a:pt x="38061" y="43716"/>
                  </a:lnTo>
                  <a:lnTo>
                    <a:pt x="41233" y="31716"/>
                  </a:lnTo>
                  <a:lnTo>
                    <a:pt x="54977" y="27427"/>
                  </a:lnTo>
                  <a:lnTo>
                    <a:pt x="75327" y="0"/>
                  </a:lnTo>
                  <a:lnTo>
                    <a:pt x="81938" y="32144"/>
                  </a:lnTo>
                  <a:lnTo>
                    <a:pt x="97533" y="43716"/>
                  </a:lnTo>
                  <a:lnTo>
                    <a:pt x="120000" y="87000"/>
                  </a:lnTo>
                  <a:lnTo>
                    <a:pt x="64227" y="99855"/>
                  </a:lnTo>
                  <a:lnTo>
                    <a:pt x="46255" y="87000"/>
                  </a:lnTo>
                  <a:lnTo>
                    <a:pt x="38061" y="108427"/>
                  </a:lnTo>
                  <a:lnTo>
                    <a:pt x="22200" y="108427"/>
                  </a:lnTo>
                  <a:lnTo>
                    <a:pt x="14538" y="120000"/>
                  </a:lnTo>
                  <a:lnTo>
                    <a:pt x="0" y="912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3" name="Google Shape;1583;p148"/>
            <p:cNvSpPr/>
            <p:nvPr/>
          </p:nvSpPr>
          <p:spPr>
            <a:xfrm>
              <a:off x="8279163" y="4891226"/>
              <a:ext cx="488700" cy="899400"/>
            </a:xfrm>
            <a:custGeom>
              <a:rect b="b" l="l" r="r" t="t"/>
              <a:pathLst>
                <a:path extrusionOk="0" h="120000" w="120000">
                  <a:moveTo>
                    <a:pt x="0" y="68572"/>
                  </a:moveTo>
                  <a:lnTo>
                    <a:pt x="17144" y="74711"/>
                  </a:lnTo>
                  <a:lnTo>
                    <a:pt x="12616" y="80633"/>
                  </a:lnTo>
                  <a:lnTo>
                    <a:pt x="20700" y="100527"/>
                  </a:lnTo>
                  <a:lnTo>
                    <a:pt x="7116" y="104127"/>
                  </a:lnTo>
                  <a:lnTo>
                    <a:pt x="22966" y="120000"/>
                  </a:lnTo>
                  <a:lnTo>
                    <a:pt x="59188" y="115133"/>
                  </a:lnTo>
                  <a:lnTo>
                    <a:pt x="63072" y="109205"/>
                  </a:lnTo>
                  <a:lnTo>
                    <a:pt x="79894" y="107088"/>
                  </a:lnTo>
                  <a:lnTo>
                    <a:pt x="104800" y="93544"/>
                  </a:lnTo>
                  <a:lnTo>
                    <a:pt x="96066" y="79155"/>
                  </a:lnTo>
                  <a:lnTo>
                    <a:pt x="108033" y="59472"/>
                  </a:lnTo>
                  <a:lnTo>
                    <a:pt x="119355" y="57988"/>
                  </a:lnTo>
                  <a:lnTo>
                    <a:pt x="120000" y="30266"/>
                  </a:lnTo>
                  <a:lnTo>
                    <a:pt x="30083" y="0"/>
                  </a:lnTo>
                  <a:lnTo>
                    <a:pt x="18111" y="2961"/>
                  </a:lnTo>
                  <a:lnTo>
                    <a:pt x="18111" y="14605"/>
                  </a:lnTo>
                  <a:lnTo>
                    <a:pt x="30083" y="22855"/>
                  </a:lnTo>
                  <a:lnTo>
                    <a:pt x="22966" y="49311"/>
                  </a:lnTo>
                  <a:lnTo>
                    <a:pt x="0" y="6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4" name="Google Shape;1584;p148"/>
            <p:cNvSpPr/>
            <p:nvPr/>
          </p:nvSpPr>
          <p:spPr>
            <a:xfrm>
              <a:off x="8175941" y="5994029"/>
              <a:ext cx="343200" cy="477000"/>
            </a:xfrm>
            <a:custGeom>
              <a:rect b="b" l="l" r="r" t="t"/>
              <a:pathLst>
                <a:path extrusionOk="0" h="120000" w="120000">
                  <a:moveTo>
                    <a:pt x="0" y="104850"/>
                  </a:moveTo>
                  <a:lnTo>
                    <a:pt x="12461" y="120000"/>
                  </a:lnTo>
                  <a:lnTo>
                    <a:pt x="28616" y="115216"/>
                  </a:lnTo>
                  <a:lnTo>
                    <a:pt x="53077" y="116811"/>
                  </a:lnTo>
                  <a:lnTo>
                    <a:pt x="75233" y="104055"/>
                  </a:lnTo>
                  <a:lnTo>
                    <a:pt x="81694" y="80133"/>
                  </a:lnTo>
                  <a:lnTo>
                    <a:pt x="105233" y="60200"/>
                  </a:lnTo>
                  <a:lnTo>
                    <a:pt x="120000" y="0"/>
                  </a:lnTo>
                  <a:lnTo>
                    <a:pt x="92305" y="0"/>
                  </a:lnTo>
                  <a:lnTo>
                    <a:pt x="78922" y="10766"/>
                  </a:lnTo>
                  <a:lnTo>
                    <a:pt x="76155" y="29900"/>
                  </a:lnTo>
                  <a:lnTo>
                    <a:pt x="33694" y="21127"/>
                  </a:lnTo>
                  <a:lnTo>
                    <a:pt x="32766" y="33888"/>
                  </a:lnTo>
                  <a:lnTo>
                    <a:pt x="49383" y="34683"/>
                  </a:lnTo>
                  <a:lnTo>
                    <a:pt x="44305" y="82127"/>
                  </a:lnTo>
                  <a:lnTo>
                    <a:pt x="23538" y="76544"/>
                  </a:lnTo>
                  <a:lnTo>
                    <a:pt x="0" y="1048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5" name="Google Shape;1585;p148"/>
            <p:cNvSpPr/>
            <p:nvPr/>
          </p:nvSpPr>
          <p:spPr>
            <a:xfrm>
              <a:off x="8227551" y="5912001"/>
              <a:ext cx="868200" cy="1014600"/>
            </a:xfrm>
            <a:custGeom>
              <a:rect b="b" l="l" r="r" t="t"/>
              <a:pathLst>
                <a:path extrusionOk="0" h="120000" w="120000">
                  <a:moveTo>
                    <a:pt x="0" y="71244"/>
                  </a:moveTo>
                  <a:lnTo>
                    <a:pt x="366" y="74455"/>
                  </a:lnTo>
                  <a:lnTo>
                    <a:pt x="24400" y="71244"/>
                  </a:lnTo>
                  <a:lnTo>
                    <a:pt x="34961" y="86361"/>
                  </a:lnTo>
                  <a:lnTo>
                    <a:pt x="43883" y="85605"/>
                  </a:lnTo>
                  <a:lnTo>
                    <a:pt x="45888" y="78616"/>
                  </a:lnTo>
                  <a:lnTo>
                    <a:pt x="53900" y="78238"/>
                  </a:lnTo>
                  <a:lnTo>
                    <a:pt x="59911" y="82583"/>
                  </a:lnTo>
                  <a:lnTo>
                    <a:pt x="61183" y="105827"/>
                  </a:lnTo>
                  <a:lnTo>
                    <a:pt x="74111" y="104505"/>
                  </a:lnTo>
                  <a:lnTo>
                    <a:pt x="110350" y="120000"/>
                  </a:lnTo>
                  <a:lnTo>
                    <a:pt x="110166" y="113005"/>
                  </a:lnTo>
                  <a:lnTo>
                    <a:pt x="103066" y="109794"/>
                  </a:lnTo>
                  <a:lnTo>
                    <a:pt x="104338" y="92788"/>
                  </a:lnTo>
                  <a:lnTo>
                    <a:pt x="115811" y="86738"/>
                  </a:lnTo>
                  <a:lnTo>
                    <a:pt x="108711" y="75211"/>
                  </a:lnTo>
                  <a:lnTo>
                    <a:pt x="107433" y="55561"/>
                  </a:lnTo>
                  <a:lnTo>
                    <a:pt x="106161" y="50644"/>
                  </a:lnTo>
                  <a:lnTo>
                    <a:pt x="110350" y="41950"/>
                  </a:lnTo>
                  <a:lnTo>
                    <a:pt x="115811" y="25511"/>
                  </a:lnTo>
                  <a:lnTo>
                    <a:pt x="120000" y="19277"/>
                  </a:lnTo>
                  <a:lnTo>
                    <a:pt x="117633" y="9827"/>
                  </a:lnTo>
                  <a:lnTo>
                    <a:pt x="96694" y="0"/>
                  </a:lnTo>
                  <a:lnTo>
                    <a:pt x="58272" y="5666"/>
                  </a:lnTo>
                  <a:lnTo>
                    <a:pt x="45888" y="0"/>
                  </a:lnTo>
                  <a:lnTo>
                    <a:pt x="40244" y="9450"/>
                  </a:lnTo>
                  <a:lnTo>
                    <a:pt x="34416" y="37983"/>
                  </a:lnTo>
                  <a:lnTo>
                    <a:pt x="25127" y="47433"/>
                  </a:lnTo>
                  <a:lnTo>
                    <a:pt x="22577" y="58772"/>
                  </a:lnTo>
                  <a:lnTo>
                    <a:pt x="13838" y="64816"/>
                  </a:lnTo>
                  <a:lnTo>
                    <a:pt x="4188" y="64061"/>
                  </a:lnTo>
                  <a:lnTo>
                    <a:pt x="0" y="712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6" name="Google Shape;1586;p148"/>
            <p:cNvSpPr/>
            <p:nvPr/>
          </p:nvSpPr>
          <p:spPr>
            <a:xfrm>
              <a:off x="9144421" y="4165138"/>
              <a:ext cx="112200" cy="60900"/>
            </a:xfrm>
            <a:custGeom>
              <a:rect b="b" l="l" r="r" t="t"/>
              <a:pathLst>
                <a:path extrusionOk="0" h="120000" w="120000">
                  <a:moveTo>
                    <a:pt x="0" y="61394"/>
                  </a:moveTo>
                  <a:lnTo>
                    <a:pt x="42438" y="120000"/>
                  </a:lnTo>
                  <a:lnTo>
                    <a:pt x="120000" y="0"/>
                  </a:lnTo>
                  <a:lnTo>
                    <a:pt x="0" y="61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7" name="Google Shape;1587;p148"/>
            <p:cNvSpPr/>
            <p:nvPr/>
          </p:nvSpPr>
          <p:spPr>
            <a:xfrm>
              <a:off x="7708396" y="5514022"/>
              <a:ext cx="124500" cy="334200"/>
            </a:xfrm>
            <a:custGeom>
              <a:rect b="b" l="l" r="r" t="t"/>
              <a:pathLst>
                <a:path extrusionOk="0" h="120000" w="120000">
                  <a:moveTo>
                    <a:pt x="0" y="29161"/>
                  </a:moveTo>
                  <a:lnTo>
                    <a:pt x="45955" y="120000"/>
                  </a:lnTo>
                  <a:lnTo>
                    <a:pt x="85533" y="118877"/>
                  </a:lnTo>
                  <a:lnTo>
                    <a:pt x="120000" y="14016"/>
                  </a:lnTo>
                  <a:lnTo>
                    <a:pt x="85533" y="0"/>
                  </a:lnTo>
                  <a:lnTo>
                    <a:pt x="63827" y="8972"/>
                  </a:lnTo>
                  <a:lnTo>
                    <a:pt x="0" y="291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8" name="Google Shape;1588;p148"/>
            <p:cNvSpPr/>
            <p:nvPr/>
          </p:nvSpPr>
          <p:spPr>
            <a:xfrm>
              <a:off x="8093967" y="6073016"/>
              <a:ext cx="87900" cy="75900"/>
            </a:xfrm>
            <a:custGeom>
              <a:rect b="b" l="l" r="r" t="t"/>
              <a:pathLst>
                <a:path extrusionOk="0" h="120000" w="120000">
                  <a:moveTo>
                    <a:pt x="0" y="120000"/>
                  </a:moveTo>
                  <a:lnTo>
                    <a:pt x="9677" y="2788"/>
                  </a:lnTo>
                  <a:lnTo>
                    <a:pt x="120000" y="0"/>
                  </a:lnTo>
                  <a:lnTo>
                    <a:pt x="120000" y="106044"/>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89" name="Google Shape;1589;p148"/>
            <p:cNvSpPr/>
            <p:nvPr/>
          </p:nvSpPr>
          <p:spPr>
            <a:xfrm>
              <a:off x="9174784" y="5201103"/>
              <a:ext cx="689100" cy="808200"/>
            </a:xfrm>
            <a:custGeom>
              <a:rect b="b" l="l" r="r" t="t"/>
              <a:pathLst>
                <a:path extrusionOk="0" h="120000" w="120000">
                  <a:moveTo>
                    <a:pt x="0" y="83927"/>
                  </a:moveTo>
                  <a:lnTo>
                    <a:pt x="9161" y="77561"/>
                  </a:lnTo>
                  <a:lnTo>
                    <a:pt x="10077" y="62477"/>
                  </a:lnTo>
                  <a:lnTo>
                    <a:pt x="25650" y="42672"/>
                  </a:lnTo>
                  <a:lnTo>
                    <a:pt x="31833" y="7777"/>
                  </a:lnTo>
                  <a:lnTo>
                    <a:pt x="44200" y="0"/>
                  </a:lnTo>
                  <a:lnTo>
                    <a:pt x="53127" y="24044"/>
                  </a:lnTo>
                  <a:lnTo>
                    <a:pt x="79694" y="44322"/>
                  </a:lnTo>
                  <a:lnTo>
                    <a:pt x="70305" y="56583"/>
                  </a:lnTo>
                  <a:lnTo>
                    <a:pt x="79005" y="59644"/>
                  </a:lnTo>
                  <a:lnTo>
                    <a:pt x="88627" y="74500"/>
                  </a:lnTo>
                  <a:lnTo>
                    <a:pt x="120000" y="82516"/>
                  </a:lnTo>
                  <a:lnTo>
                    <a:pt x="95727" y="107266"/>
                  </a:lnTo>
                  <a:lnTo>
                    <a:pt x="70761" y="116227"/>
                  </a:lnTo>
                  <a:lnTo>
                    <a:pt x="48088" y="120000"/>
                  </a:lnTo>
                  <a:lnTo>
                    <a:pt x="22900" y="110805"/>
                  </a:lnTo>
                  <a:lnTo>
                    <a:pt x="13972" y="93833"/>
                  </a:lnTo>
                  <a:lnTo>
                    <a:pt x="0" y="839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0" name="Google Shape;1590;p148"/>
            <p:cNvSpPr/>
            <p:nvPr/>
          </p:nvSpPr>
          <p:spPr>
            <a:xfrm>
              <a:off x="9578570" y="5501867"/>
              <a:ext cx="75900" cy="100200"/>
            </a:xfrm>
            <a:custGeom>
              <a:rect b="b" l="l" r="r" t="t"/>
              <a:pathLst>
                <a:path extrusionOk="0" h="120000" w="120000">
                  <a:moveTo>
                    <a:pt x="0" y="96000"/>
                  </a:moveTo>
                  <a:lnTo>
                    <a:pt x="82911" y="120000"/>
                  </a:lnTo>
                  <a:lnTo>
                    <a:pt x="113455" y="81233"/>
                  </a:lnTo>
                  <a:lnTo>
                    <a:pt x="54544" y="75694"/>
                  </a:lnTo>
                  <a:lnTo>
                    <a:pt x="120000" y="46155"/>
                  </a:lnTo>
                  <a:lnTo>
                    <a:pt x="89455" y="0"/>
                  </a:lnTo>
                  <a:lnTo>
                    <a:pt x="0" y="96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1" name="Google Shape;1591;p148"/>
            <p:cNvSpPr/>
            <p:nvPr/>
          </p:nvSpPr>
          <p:spPr>
            <a:xfrm>
              <a:off x="8063610" y="6073016"/>
              <a:ext cx="255000" cy="340200"/>
            </a:xfrm>
            <a:custGeom>
              <a:rect b="b" l="l" r="r" t="t"/>
              <a:pathLst>
                <a:path extrusionOk="0" h="120000" w="120000">
                  <a:moveTo>
                    <a:pt x="0" y="56872"/>
                  </a:moveTo>
                  <a:lnTo>
                    <a:pt x="13127" y="38105"/>
                  </a:lnTo>
                  <a:lnTo>
                    <a:pt x="22500" y="39811"/>
                  </a:lnTo>
                  <a:lnTo>
                    <a:pt x="16250" y="24455"/>
                  </a:lnTo>
                  <a:lnTo>
                    <a:pt x="55000" y="21611"/>
                  </a:lnTo>
                  <a:lnTo>
                    <a:pt x="55000" y="0"/>
                  </a:lnTo>
                  <a:lnTo>
                    <a:pt x="98750" y="566"/>
                  </a:lnTo>
                  <a:lnTo>
                    <a:pt x="97500" y="18766"/>
                  </a:lnTo>
                  <a:lnTo>
                    <a:pt x="120000" y="19905"/>
                  </a:lnTo>
                  <a:lnTo>
                    <a:pt x="113122" y="87583"/>
                  </a:lnTo>
                  <a:lnTo>
                    <a:pt x="85000" y="79622"/>
                  </a:lnTo>
                  <a:lnTo>
                    <a:pt x="53122" y="120000"/>
                  </a:lnTo>
                  <a:lnTo>
                    <a:pt x="0" y="568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2" name="Google Shape;1592;p148"/>
            <p:cNvSpPr/>
            <p:nvPr/>
          </p:nvSpPr>
          <p:spPr>
            <a:xfrm>
              <a:off x="6900820" y="5444143"/>
              <a:ext cx="139800" cy="36600"/>
            </a:xfrm>
            <a:custGeom>
              <a:rect b="b" l="l" r="r" t="t"/>
              <a:pathLst>
                <a:path extrusionOk="0" h="120000" w="120000">
                  <a:moveTo>
                    <a:pt x="0" y="120000"/>
                  </a:moveTo>
                  <a:lnTo>
                    <a:pt x="4661" y="0"/>
                  </a:lnTo>
                  <a:lnTo>
                    <a:pt x="120000" y="45716"/>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3" name="Google Shape;1593;p148"/>
            <p:cNvSpPr/>
            <p:nvPr/>
          </p:nvSpPr>
          <p:spPr>
            <a:xfrm>
              <a:off x="7526239" y="5577818"/>
              <a:ext cx="194400" cy="355500"/>
            </a:xfrm>
            <a:custGeom>
              <a:rect b="b" l="l" r="r" t="t"/>
              <a:pathLst>
                <a:path extrusionOk="0" h="120000" w="120000">
                  <a:moveTo>
                    <a:pt x="0" y="113066"/>
                  </a:moveTo>
                  <a:lnTo>
                    <a:pt x="10538" y="30400"/>
                  </a:lnTo>
                  <a:lnTo>
                    <a:pt x="4866" y="4800"/>
                  </a:lnTo>
                  <a:lnTo>
                    <a:pt x="80272" y="0"/>
                  </a:lnTo>
                  <a:lnTo>
                    <a:pt x="120000" y="94400"/>
                  </a:lnTo>
                  <a:lnTo>
                    <a:pt x="30811" y="120000"/>
                  </a:lnTo>
                  <a:lnTo>
                    <a:pt x="0" y="1130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4" name="Google Shape;1594;p148"/>
            <p:cNvSpPr/>
            <p:nvPr/>
          </p:nvSpPr>
          <p:spPr>
            <a:xfrm>
              <a:off x="6976722" y="5501867"/>
              <a:ext cx="336900" cy="291600"/>
            </a:xfrm>
            <a:custGeom>
              <a:rect b="b" l="l" r="r" t="t"/>
              <a:pathLst>
                <a:path extrusionOk="0" h="120000" w="120000">
                  <a:moveTo>
                    <a:pt x="0" y="40000"/>
                  </a:moveTo>
                  <a:lnTo>
                    <a:pt x="20316" y="22583"/>
                  </a:lnTo>
                  <a:lnTo>
                    <a:pt x="20788" y="0"/>
                  </a:lnTo>
                  <a:lnTo>
                    <a:pt x="60000" y="5161"/>
                  </a:lnTo>
                  <a:lnTo>
                    <a:pt x="70394" y="16127"/>
                  </a:lnTo>
                  <a:lnTo>
                    <a:pt x="98266" y="3227"/>
                  </a:lnTo>
                  <a:lnTo>
                    <a:pt x="114805" y="56772"/>
                  </a:lnTo>
                  <a:lnTo>
                    <a:pt x="120000" y="97416"/>
                  </a:lnTo>
                  <a:lnTo>
                    <a:pt x="109605" y="94194"/>
                  </a:lnTo>
                  <a:lnTo>
                    <a:pt x="106772" y="116127"/>
                  </a:lnTo>
                  <a:lnTo>
                    <a:pt x="89761" y="120000"/>
                  </a:lnTo>
                  <a:lnTo>
                    <a:pt x="88816" y="97416"/>
                  </a:lnTo>
                  <a:lnTo>
                    <a:pt x="78427" y="96772"/>
                  </a:lnTo>
                  <a:lnTo>
                    <a:pt x="62361" y="62583"/>
                  </a:lnTo>
                  <a:lnTo>
                    <a:pt x="28344" y="81288"/>
                  </a:lnTo>
                  <a:lnTo>
                    <a:pt x="0" y="4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5" name="Google Shape;1595;p148"/>
            <p:cNvSpPr/>
            <p:nvPr/>
          </p:nvSpPr>
          <p:spPr>
            <a:xfrm>
              <a:off x="9712156" y="4549222"/>
              <a:ext cx="87900" cy="33900"/>
            </a:xfrm>
            <a:custGeom>
              <a:rect b="b" l="l" r="r" t="t"/>
              <a:pathLst>
                <a:path extrusionOk="0" h="120000" w="120000">
                  <a:moveTo>
                    <a:pt x="0" y="0"/>
                  </a:moveTo>
                  <a:lnTo>
                    <a:pt x="61877" y="120000"/>
                  </a:lnTo>
                  <a:lnTo>
                    <a:pt x="120000" y="28233"/>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6" name="Google Shape;1596;p148"/>
            <p:cNvSpPr/>
            <p:nvPr/>
          </p:nvSpPr>
          <p:spPr>
            <a:xfrm>
              <a:off x="9220324" y="4320077"/>
              <a:ext cx="69900" cy="228000"/>
            </a:xfrm>
            <a:custGeom>
              <a:rect b="b" l="l" r="r" t="t"/>
              <a:pathLst>
                <a:path extrusionOk="0" h="120000" w="120000">
                  <a:moveTo>
                    <a:pt x="0" y="60405"/>
                  </a:moveTo>
                  <a:lnTo>
                    <a:pt x="65455" y="120000"/>
                  </a:lnTo>
                  <a:lnTo>
                    <a:pt x="72000" y="118366"/>
                  </a:lnTo>
                  <a:lnTo>
                    <a:pt x="106911" y="53877"/>
                  </a:lnTo>
                  <a:lnTo>
                    <a:pt x="58911" y="58777"/>
                  </a:lnTo>
                  <a:lnTo>
                    <a:pt x="72000" y="30205"/>
                  </a:lnTo>
                  <a:lnTo>
                    <a:pt x="109088" y="16327"/>
                  </a:lnTo>
                  <a:lnTo>
                    <a:pt x="120000" y="0"/>
                  </a:lnTo>
                  <a:lnTo>
                    <a:pt x="78544" y="2450"/>
                  </a:lnTo>
                  <a:lnTo>
                    <a:pt x="0" y="604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7" name="Google Shape;1597;p148"/>
            <p:cNvSpPr/>
            <p:nvPr/>
          </p:nvSpPr>
          <p:spPr>
            <a:xfrm>
              <a:off x="7271213" y="5611237"/>
              <a:ext cx="273300" cy="343200"/>
            </a:xfrm>
            <a:custGeom>
              <a:rect b="b" l="l" r="r" t="t"/>
              <a:pathLst>
                <a:path extrusionOk="0" h="120000" w="120000">
                  <a:moveTo>
                    <a:pt x="0" y="78905"/>
                  </a:moveTo>
                  <a:lnTo>
                    <a:pt x="1177" y="60822"/>
                  </a:lnTo>
                  <a:lnTo>
                    <a:pt x="4705" y="42194"/>
                  </a:lnTo>
                  <a:lnTo>
                    <a:pt x="17644" y="44933"/>
                  </a:lnTo>
                  <a:lnTo>
                    <a:pt x="11177" y="10411"/>
                  </a:lnTo>
                  <a:lnTo>
                    <a:pt x="47644" y="0"/>
                  </a:lnTo>
                  <a:lnTo>
                    <a:pt x="68233" y="7122"/>
                  </a:lnTo>
                  <a:lnTo>
                    <a:pt x="78822" y="18627"/>
                  </a:lnTo>
                  <a:lnTo>
                    <a:pt x="120000" y="22466"/>
                  </a:lnTo>
                  <a:lnTo>
                    <a:pt x="112355" y="107400"/>
                  </a:lnTo>
                  <a:lnTo>
                    <a:pt x="19411" y="120000"/>
                  </a:lnTo>
                  <a:lnTo>
                    <a:pt x="21766" y="92600"/>
                  </a:lnTo>
                  <a:lnTo>
                    <a:pt x="0" y="78905"/>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8" name="Google Shape;1598;p148"/>
            <p:cNvSpPr/>
            <p:nvPr/>
          </p:nvSpPr>
          <p:spPr>
            <a:xfrm>
              <a:off x="9256757" y="4307921"/>
              <a:ext cx="200400" cy="255300"/>
            </a:xfrm>
            <a:custGeom>
              <a:rect b="b" l="l" r="r" t="t"/>
              <a:pathLst>
                <a:path extrusionOk="0" h="120000" w="120000">
                  <a:moveTo>
                    <a:pt x="0" y="57777"/>
                  </a:moveTo>
                  <a:lnTo>
                    <a:pt x="4738" y="31850"/>
                  </a:lnTo>
                  <a:lnTo>
                    <a:pt x="18155" y="19261"/>
                  </a:lnTo>
                  <a:lnTo>
                    <a:pt x="47366" y="29627"/>
                  </a:lnTo>
                  <a:lnTo>
                    <a:pt x="106577" y="0"/>
                  </a:lnTo>
                  <a:lnTo>
                    <a:pt x="120000" y="33333"/>
                  </a:lnTo>
                  <a:lnTo>
                    <a:pt x="57633" y="52594"/>
                  </a:lnTo>
                  <a:lnTo>
                    <a:pt x="87633" y="78516"/>
                  </a:lnTo>
                  <a:lnTo>
                    <a:pt x="72633" y="96294"/>
                  </a:lnTo>
                  <a:lnTo>
                    <a:pt x="35527" y="120000"/>
                  </a:lnTo>
                  <a:lnTo>
                    <a:pt x="4738" y="111850"/>
                  </a:lnTo>
                  <a:lnTo>
                    <a:pt x="17366" y="53333"/>
                  </a:lnTo>
                  <a:lnTo>
                    <a:pt x="0" y="5777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599" name="Google Shape;1599;p148"/>
            <p:cNvSpPr/>
            <p:nvPr/>
          </p:nvSpPr>
          <p:spPr>
            <a:xfrm>
              <a:off x="9220324" y="5942382"/>
              <a:ext cx="358200" cy="510300"/>
            </a:xfrm>
            <a:custGeom>
              <a:rect b="b" l="l" r="r" t="t"/>
              <a:pathLst>
                <a:path extrusionOk="0" h="120000" w="120000">
                  <a:moveTo>
                    <a:pt x="0" y="7522"/>
                  </a:moveTo>
                  <a:lnTo>
                    <a:pt x="16644" y="33105"/>
                  </a:lnTo>
                  <a:lnTo>
                    <a:pt x="0" y="56427"/>
                  </a:lnTo>
                  <a:lnTo>
                    <a:pt x="13138" y="62822"/>
                  </a:lnTo>
                  <a:lnTo>
                    <a:pt x="3938" y="71472"/>
                  </a:lnTo>
                  <a:lnTo>
                    <a:pt x="81900" y="120000"/>
                  </a:lnTo>
                  <a:lnTo>
                    <a:pt x="115183" y="81255"/>
                  </a:lnTo>
                  <a:lnTo>
                    <a:pt x="107738" y="70722"/>
                  </a:lnTo>
                  <a:lnTo>
                    <a:pt x="107738" y="22944"/>
                  </a:lnTo>
                  <a:lnTo>
                    <a:pt x="120000" y="8650"/>
                  </a:lnTo>
                  <a:lnTo>
                    <a:pt x="76644" y="14672"/>
                  </a:lnTo>
                  <a:lnTo>
                    <a:pt x="28466" y="0"/>
                  </a:lnTo>
                  <a:lnTo>
                    <a:pt x="0" y="752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0" name="Google Shape;1600;p148"/>
            <p:cNvSpPr/>
            <p:nvPr/>
          </p:nvSpPr>
          <p:spPr>
            <a:xfrm>
              <a:off x="9800198" y="4505396"/>
              <a:ext cx="75900" cy="85200"/>
            </a:xfrm>
            <a:custGeom>
              <a:rect b="b" l="l" r="r" t="t"/>
              <a:pathLst>
                <a:path extrusionOk="0" h="120000" w="120000">
                  <a:moveTo>
                    <a:pt x="0" y="73844"/>
                  </a:moveTo>
                  <a:lnTo>
                    <a:pt x="98711" y="0"/>
                  </a:lnTo>
                  <a:lnTo>
                    <a:pt x="120000" y="120000"/>
                  </a:lnTo>
                  <a:lnTo>
                    <a:pt x="0" y="738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1" name="Google Shape;1601;p148"/>
            <p:cNvSpPr/>
            <p:nvPr/>
          </p:nvSpPr>
          <p:spPr>
            <a:xfrm>
              <a:off x="9271936" y="4219821"/>
              <a:ext cx="66900" cy="100200"/>
            </a:xfrm>
            <a:custGeom>
              <a:rect b="b" l="l" r="r" t="t"/>
              <a:pathLst>
                <a:path extrusionOk="0" h="120000" w="120000">
                  <a:moveTo>
                    <a:pt x="0" y="120000"/>
                  </a:moveTo>
                  <a:lnTo>
                    <a:pt x="41455" y="114100"/>
                  </a:lnTo>
                  <a:lnTo>
                    <a:pt x="120000" y="35411"/>
                  </a:lnTo>
                  <a:lnTo>
                    <a:pt x="74183" y="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2" name="Google Shape;1602;p148"/>
            <p:cNvSpPr/>
            <p:nvPr/>
          </p:nvSpPr>
          <p:spPr>
            <a:xfrm>
              <a:off x="7143700" y="5741873"/>
              <a:ext cx="179100" cy="212700"/>
            </a:xfrm>
            <a:custGeom>
              <a:rect b="b" l="l" r="r" t="t"/>
              <a:pathLst>
                <a:path extrusionOk="0" h="120000" w="120000">
                  <a:moveTo>
                    <a:pt x="0" y="44350"/>
                  </a:moveTo>
                  <a:lnTo>
                    <a:pt x="36788" y="0"/>
                  </a:lnTo>
                  <a:lnTo>
                    <a:pt x="56061" y="872"/>
                  </a:lnTo>
                  <a:lnTo>
                    <a:pt x="57811" y="31305"/>
                  </a:lnTo>
                  <a:lnTo>
                    <a:pt x="89344" y="26088"/>
                  </a:lnTo>
                  <a:lnTo>
                    <a:pt x="87588" y="54783"/>
                  </a:lnTo>
                  <a:lnTo>
                    <a:pt x="120000" y="76522"/>
                  </a:lnTo>
                  <a:lnTo>
                    <a:pt x="116494" y="120000"/>
                  </a:lnTo>
                  <a:lnTo>
                    <a:pt x="0" y="443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3" name="Google Shape;1603;p148"/>
            <p:cNvSpPr/>
            <p:nvPr/>
          </p:nvSpPr>
          <p:spPr>
            <a:xfrm>
              <a:off x="8090932" y="4320077"/>
              <a:ext cx="716400" cy="798900"/>
            </a:xfrm>
            <a:custGeom>
              <a:rect b="b" l="l" r="r" t="t"/>
              <a:pathLst>
                <a:path extrusionOk="0" h="120000" w="120000">
                  <a:moveTo>
                    <a:pt x="0" y="62494"/>
                  </a:moveTo>
                  <a:lnTo>
                    <a:pt x="222" y="25661"/>
                  </a:lnTo>
                  <a:lnTo>
                    <a:pt x="15472" y="0"/>
                  </a:lnTo>
                  <a:lnTo>
                    <a:pt x="43977" y="7366"/>
                  </a:lnTo>
                  <a:lnTo>
                    <a:pt x="49500" y="16394"/>
                  </a:lnTo>
                  <a:lnTo>
                    <a:pt x="72705" y="25661"/>
                  </a:lnTo>
                  <a:lnTo>
                    <a:pt x="80222" y="22572"/>
                  </a:lnTo>
                  <a:lnTo>
                    <a:pt x="80883" y="9505"/>
                  </a:lnTo>
                  <a:lnTo>
                    <a:pt x="88400" y="3327"/>
                  </a:lnTo>
                  <a:lnTo>
                    <a:pt x="120000" y="13544"/>
                  </a:lnTo>
                  <a:lnTo>
                    <a:pt x="116466" y="27800"/>
                  </a:lnTo>
                  <a:lnTo>
                    <a:pt x="120000" y="98138"/>
                  </a:lnTo>
                  <a:lnTo>
                    <a:pt x="120000" y="114772"/>
                  </a:lnTo>
                  <a:lnTo>
                    <a:pt x="113150" y="115250"/>
                  </a:lnTo>
                  <a:lnTo>
                    <a:pt x="113150" y="120000"/>
                  </a:lnTo>
                  <a:lnTo>
                    <a:pt x="51711" y="86022"/>
                  </a:lnTo>
                  <a:lnTo>
                    <a:pt x="43533" y="89344"/>
                  </a:lnTo>
                  <a:lnTo>
                    <a:pt x="18122" y="85305"/>
                  </a:lnTo>
                  <a:lnTo>
                    <a:pt x="0" y="62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4" name="Google Shape;1604;p148"/>
            <p:cNvSpPr/>
            <p:nvPr/>
          </p:nvSpPr>
          <p:spPr>
            <a:xfrm>
              <a:off x="9630184" y="6862904"/>
              <a:ext cx="330900" cy="765600"/>
            </a:xfrm>
            <a:custGeom>
              <a:rect b="b" l="l" r="r" t="t"/>
              <a:pathLst>
                <a:path extrusionOk="0" h="120000" w="120000">
                  <a:moveTo>
                    <a:pt x="0" y="85644"/>
                  </a:moveTo>
                  <a:lnTo>
                    <a:pt x="10822" y="110288"/>
                  </a:lnTo>
                  <a:lnTo>
                    <a:pt x="32950" y="120000"/>
                  </a:lnTo>
                  <a:lnTo>
                    <a:pt x="70327" y="110288"/>
                  </a:lnTo>
                  <a:lnTo>
                    <a:pt x="112133" y="27883"/>
                  </a:lnTo>
                  <a:lnTo>
                    <a:pt x="120000" y="30872"/>
                  </a:lnTo>
                  <a:lnTo>
                    <a:pt x="102294" y="0"/>
                  </a:lnTo>
                  <a:lnTo>
                    <a:pt x="80655" y="12944"/>
                  </a:lnTo>
                  <a:lnTo>
                    <a:pt x="81150" y="21911"/>
                  </a:lnTo>
                  <a:lnTo>
                    <a:pt x="54100" y="31866"/>
                  </a:lnTo>
                  <a:lnTo>
                    <a:pt x="21150" y="36100"/>
                  </a:lnTo>
                  <a:lnTo>
                    <a:pt x="11805" y="46555"/>
                  </a:lnTo>
                  <a:lnTo>
                    <a:pt x="21150" y="67716"/>
                  </a:lnTo>
                  <a:lnTo>
                    <a:pt x="0" y="856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5" name="Google Shape;1605;p148"/>
            <p:cNvSpPr/>
            <p:nvPr/>
          </p:nvSpPr>
          <p:spPr>
            <a:xfrm>
              <a:off x="9165677" y="6711004"/>
              <a:ext cx="142800" cy="428400"/>
            </a:xfrm>
            <a:custGeom>
              <a:rect b="b" l="l" r="r" t="t"/>
              <a:pathLst>
                <a:path extrusionOk="0" h="120000" w="120000">
                  <a:moveTo>
                    <a:pt x="0" y="65533"/>
                  </a:moveTo>
                  <a:lnTo>
                    <a:pt x="16072" y="73061"/>
                  </a:lnTo>
                  <a:lnTo>
                    <a:pt x="63216" y="78816"/>
                  </a:lnTo>
                  <a:lnTo>
                    <a:pt x="56783" y="102288"/>
                  </a:lnTo>
                  <a:lnTo>
                    <a:pt x="97500" y="120000"/>
                  </a:lnTo>
                  <a:lnTo>
                    <a:pt x="120000" y="85905"/>
                  </a:lnTo>
                  <a:lnTo>
                    <a:pt x="81427" y="63322"/>
                  </a:lnTo>
                  <a:lnTo>
                    <a:pt x="93216" y="76161"/>
                  </a:lnTo>
                  <a:lnTo>
                    <a:pt x="70716" y="75277"/>
                  </a:lnTo>
                  <a:lnTo>
                    <a:pt x="46072" y="44277"/>
                  </a:lnTo>
                  <a:lnTo>
                    <a:pt x="45000" y="3100"/>
                  </a:lnTo>
                  <a:lnTo>
                    <a:pt x="8572" y="0"/>
                  </a:lnTo>
                  <a:lnTo>
                    <a:pt x="37500" y="19927"/>
                  </a:lnTo>
                  <a:lnTo>
                    <a:pt x="0" y="655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6" name="Google Shape;1606;p148"/>
            <p:cNvSpPr/>
            <p:nvPr/>
          </p:nvSpPr>
          <p:spPr>
            <a:xfrm>
              <a:off x="7113342" y="4803121"/>
              <a:ext cx="740700" cy="832500"/>
            </a:xfrm>
            <a:custGeom>
              <a:rect b="b" l="l" r="r" t="t"/>
              <a:pathLst>
                <a:path extrusionOk="0" h="120000" w="120000">
                  <a:moveTo>
                    <a:pt x="0" y="83111"/>
                  </a:moveTo>
                  <a:lnTo>
                    <a:pt x="4922" y="74688"/>
                  </a:lnTo>
                  <a:lnTo>
                    <a:pt x="10911" y="80377"/>
                  </a:lnTo>
                  <a:lnTo>
                    <a:pt x="48344" y="77872"/>
                  </a:lnTo>
                  <a:lnTo>
                    <a:pt x="40427" y="0"/>
                  </a:lnTo>
                  <a:lnTo>
                    <a:pt x="53477" y="0"/>
                  </a:lnTo>
                  <a:lnTo>
                    <a:pt x="113155" y="42127"/>
                  </a:lnTo>
                  <a:lnTo>
                    <a:pt x="113794" y="49411"/>
                  </a:lnTo>
                  <a:lnTo>
                    <a:pt x="119783" y="48272"/>
                  </a:lnTo>
                  <a:lnTo>
                    <a:pt x="120000" y="73094"/>
                  </a:lnTo>
                  <a:lnTo>
                    <a:pt x="115077" y="78327"/>
                  </a:lnTo>
                  <a:lnTo>
                    <a:pt x="90911" y="81744"/>
                  </a:lnTo>
                  <a:lnTo>
                    <a:pt x="60322" y="95861"/>
                  </a:lnTo>
                  <a:lnTo>
                    <a:pt x="50911" y="118633"/>
                  </a:lnTo>
                  <a:lnTo>
                    <a:pt x="43422" y="115672"/>
                  </a:lnTo>
                  <a:lnTo>
                    <a:pt x="30161" y="120000"/>
                  </a:lnTo>
                  <a:lnTo>
                    <a:pt x="22672" y="101100"/>
                  </a:lnTo>
                  <a:lnTo>
                    <a:pt x="10055" y="105655"/>
                  </a:lnTo>
                  <a:lnTo>
                    <a:pt x="5350" y="101783"/>
                  </a:lnTo>
                  <a:lnTo>
                    <a:pt x="0" y="83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7" name="Google Shape;1607;p148"/>
            <p:cNvSpPr/>
            <p:nvPr/>
          </p:nvSpPr>
          <p:spPr>
            <a:xfrm>
              <a:off x="6888677" y="4672486"/>
              <a:ext cx="555600" cy="708000"/>
            </a:xfrm>
            <a:custGeom>
              <a:rect b="b" l="l" r="r" t="t"/>
              <a:pathLst>
                <a:path extrusionOk="0" h="120000" w="120000">
                  <a:moveTo>
                    <a:pt x="0" y="60266"/>
                  </a:moveTo>
                  <a:lnTo>
                    <a:pt x="7161" y="67233"/>
                  </a:lnTo>
                  <a:lnTo>
                    <a:pt x="8594" y="85177"/>
                  </a:lnTo>
                  <a:lnTo>
                    <a:pt x="3150" y="107944"/>
                  </a:lnTo>
                  <a:lnTo>
                    <a:pt x="25488" y="102855"/>
                  </a:lnTo>
                  <a:lnTo>
                    <a:pt x="48400" y="120000"/>
                  </a:lnTo>
                  <a:lnTo>
                    <a:pt x="54988" y="110088"/>
                  </a:lnTo>
                  <a:lnTo>
                    <a:pt x="63005" y="116783"/>
                  </a:lnTo>
                  <a:lnTo>
                    <a:pt x="113127" y="113838"/>
                  </a:lnTo>
                  <a:lnTo>
                    <a:pt x="102527" y="22233"/>
                  </a:lnTo>
                  <a:lnTo>
                    <a:pt x="120000" y="22233"/>
                  </a:lnTo>
                  <a:lnTo>
                    <a:pt x="83338" y="0"/>
                  </a:lnTo>
                  <a:lnTo>
                    <a:pt x="82483" y="12055"/>
                  </a:lnTo>
                  <a:lnTo>
                    <a:pt x="50694" y="11516"/>
                  </a:lnTo>
                  <a:lnTo>
                    <a:pt x="50116" y="36694"/>
                  </a:lnTo>
                  <a:lnTo>
                    <a:pt x="38950" y="41250"/>
                  </a:lnTo>
                  <a:lnTo>
                    <a:pt x="39522" y="56516"/>
                  </a:lnTo>
                  <a:lnTo>
                    <a:pt x="0" y="602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8" name="Google Shape;1608;p148"/>
            <p:cNvSpPr/>
            <p:nvPr/>
          </p:nvSpPr>
          <p:spPr>
            <a:xfrm>
              <a:off x="7073875" y="4165138"/>
              <a:ext cx="531300" cy="480000"/>
            </a:xfrm>
            <a:custGeom>
              <a:rect b="b" l="l" r="r" t="t"/>
              <a:pathLst>
                <a:path extrusionOk="0" h="120000" w="120000">
                  <a:moveTo>
                    <a:pt x="0" y="118438"/>
                  </a:moveTo>
                  <a:lnTo>
                    <a:pt x="29483" y="95372"/>
                  </a:lnTo>
                  <a:lnTo>
                    <a:pt x="40100" y="47688"/>
                  </a:lnTo>
                  <a:lnTo>
                    <a:pt x="65161" y="23844"/>
                  </a:lnTo>
                  <a:lnTo>
                    <a:pt x="73416" y="0"/>
                  </a:lnTo>
                  <a:lnTo>
                    <a:pt x="110272" y="7427"/>
                  </a:lnTo>
                  <a:lnTo>
                    <a:pt x="120000" y="52377"/>
                  </a:lnTo>
                  <a:lnTo>
                    <a:pt x="103488" y="53550"/>
                  </a:lnTo>
                  <a:lnTo>
                    <a:pt x="94644" y="58238"/>
                  </a:lnTo>
                  <a:lnTo>
                    <a:pt x="96116" y="70355"/>
                  </a:lnTo>
                  <a:lnTo>
                    <a:pt x="50122" y="96938"/>
                  </a:lnTo>
                  <a:lnTo>
                    <a:pt x="44522" y="120000"/>
                  </a:lnTo>
                  <a:lnTo>
                    <a:pt x="0" y="1184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09" name="Google Shape;1609;p148"/>
            <p:cNvSpPr/>
            <p:nvPr/>
          </p:nvSpPr>
          <p:spPr>
            <a:xfrm>
              <a:off x="9035129" y="6768725"/>
              <a:ext cx="482700" cy="917400"/>
            </a:xfrm>
            <a:custGeom>
              <a:rect b="b" l="l" r="r" t="t"/>
              <a:pathLst>
                <a:path extrusionOk="0" h="120000" w="120000">
                  <a:moveTo>
                    <a:pt x="0" y="33427"/>
                  </a:moveTo>
                  <a:lnTo>
                    <a:pt x="3288" y="37161"/>
                  </a:lnTo>
                  <a:lnTo>
                    <a:pt x="31233" y="42766"/>
                  </a:lnTo>
                  <a:lnTo>
                    <a:pt x="34194" y="50244"/>
                  </a:lnTo>
                  <a:lnTo>
                    <a:pt x="32550" y="69344"/>
                  </a:lnTo>
                  <a:lnTo>
                    <a:pt x="17755" y="89272"/>
                  </a:lnTo>
                  <a:lnTo>
                    <a:pt x="22027" y="112733"/>
                  </a:lnTo>
                  <a:lnTo>
                    <a:pt x="23344" y="120000"/>
                  </a:lnTo>
                  <a:lnTo>
                    <a:pt x="32216" y="120000"/>
                  </a:lnTo>
                  <a:lnTo>
                    <a:pt x="32216" y="112111"/>
                  </a:lnTo>
                  <a:lnTo>
                    <a:pt x="61805" y="101316"/>
                  </a:lnTo>
                  <a:lnTo>
                    <a:pt x="53261" y="69344"/>
                  </a:lnTo>
                  <a:lnTo>
                    <a:pt x="119011" y="36955"/>
                  </a:lnTo>
                  <a:lnTo>
                    <a:pt x="120000" y="0"/>
                  </a:lnTo>
                  <a:lnTo>
                    <a:pt x="103233" y="6433"/>
                  </a:lnTo>
                  <a:lnTo>
                    <a:pt x="57533" y="8305"/>
                  </a:lnTo>
                  <a:lnTo>
                    <a:pt x="56550" y="21800"/>
                  </a:lnTo>
                  <a:lnTo>
                    <a:pt x="68383" y="32388"/>
                  </a:lnTo>
                  <a:lnTo>
                    <a:pt x="61477" y="48372"/>
                  </a:lnTo>
                  <a:lnTo>
                    <a:pt x="48988" y="40066"/>
                  </a:lnTo>
                  <a:lnTo>
                    <a:pt x="50961" y="29066"/>
                  </a:lnTo>
                  <a:lnTo>
                    <a:pt x="36494" y="26366"/>
                  </a:lnTo>
                  <a:lnTo>
                    <a:pt x="0" y="334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0" name="Google Shape;1610;p148"/>
            <p:cNvSpPr/>
            <p:nvPr/>
          </p:nvSpPr>
          <p:spPr>
            <a:xfrm>
              <a:off x="7674999" y="4888188"/>
              <a:ext cx="725700" cy="665400"/>
            </a:xfrm>
            <a:custGeom>
              <a:rect b="b" l="l" r="r" t="t"/>
              <a:pathLst>
                <a:path extrusionOk="0" h="120000" w="120000">
                  <a:moveTo>
                    <a:pt x="0" y="87144"/>
                  </a:moveTo>
                  <a:lnTo>
                    <a:pt x="1744" y="96855"/>
                  </a:lnTo>
                  <a:lnTo>
                    <a:pt x="16333" y="117427"/>
                  </a:lnTo>
                  <a:lnTo>
                    <a:pt x="20038" y="112855"/>
                  </a:lnTo>
                  <a:lnTo>
                    <a:pt x="25916" y="120000"/>
                  </a:lnTo>
                  <a:lnTo>
                    <a:pt x="34844" y="99427"/>
                  </a:lnTo>
                  <a:lnTo>
                    <a:pt x="69038" y="109716"/>
                  </a:lnTo>
                  <a:lnTo>
                    <a:pt x="98655" y="98855"/>
                  </a:lnTo>
                  <a:lnTo>
                    <a:pt x="99744" y="93427"/>
                  </a:lnTo>
                  <a:lnTo>
                    <a:pt x="115211" y="67427"/>
                  </a:lnTo>
                  <a:lnTo>
                    <a:pt x="120000" y="31716"/>
                  </a:lnTo>
                  <a:lnTo>
                    <a:pt x="111944" y="20572"/>
                  </a:lnTo>
                  <a:lnTo>
                    <a:pt x="111944" y="4855"/>
                  </a:lnTo>
                  <a:lnTo>
                    <a:pt x="86894" y="0"/>
                  </a:lnTo>
                  <a:lnTo>
                    <a:pt x="41161" y="41427"/>
                  </a:lnTo>
                  <a:lnTo>
                    <a:pt x="29400" y="45144"/>
                  </a:lnTo>
                  <a:lnTo>
                    <a:pt x="29616" y="76283"/>
                  </a:lnTo>
                  <a:lnTo>
                    <a:pt x="24611" y="82855"/>
                  </a:lnTo>
                  <a:lnTo>
                    <a:pt x="0" y="8714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1" name="Google Shape;1611;p148"/>
            <p:cNvSpPr/>
            <p:nvPr/>
          </p:nvSpPr>
          <p:spPr>
            <a:xfrm>
              <a:off x="7799477" y="5435031"/>
              <a:ext cx="525300" cy="531600"/>
            </a:xfrm>
            <a:custGeom>
              <a:rect b="b" l="l" r="r" t="t"/>
              <a:pathLst>
                <a:path extrusionOk="0" h="120000" w="120000">
                  <a:moveTo>
                    <a:pt x="0" y="93494"/>
                  </a:moveTo>
                  <a:lnTo>
                    <a:pt x="8061" y="26505"/>
                  </a:lnTo>
                  <a:lnTo>
                    <a:pt x="20300" y="716"/>
                  </a:lnTo>
                  <a:lnTo>
                    <a:pt x="67166" y="13611"/>
                  </a:lnTo>
                  <a:lnTo>
                    <a:pt x="107761" y="0"/>
                  </a:lnTo>
                  <a:lnTo>
                    <a:pt x="115822" y="15761"/>
                  </a:lnTo>
                  <a:lnTo>
                    <a:pt x="120000" y="26505"/>
                  </a:lnTo>
                  <a:lnTo>
                    <a:pt x="109550" y="36177"/>
                  </a:lnTo>
                  <a:lnTo>
                    <a:pt x="88061" y="90266"/>
                  </a:lnTo>
                  <a:lnTo>
                    <a:pt x="68655" y="86688"/>
                  </a:lnTo>
                  <a:lnTo>
                    <a:pt x="57311" y="113194"/>
                  </a:lnTo>
                  <a:lnTo>
                    <a:pt x="34327" y="120000"/>
                  </a:lnTo>
                  <a:lnTo>
                    <a:pt x="20300" y="96355"/>
                  </a:lnTo>
                  <a:lnTo>
                    <a:pt x="0" y="934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2" name="Google Shape;1612;p148"/>
            <p:cNvSpPr/>
            <p:nvPr/>
          </p:nvSpPr>
          <p:spPr>
            <a:xfrm>
              <a:off x="6900820" y="5501867"/>
              <a:ext cx="139800" cy="94200"/>
            </a:xfrm>
            <a:custGeom>
              <a:rect b="b" l="l" r="r" t="t"/>
              <a:pathLst>
                <a:path extrusionOk="0" h="120000" w="120000">
                  <a:moveTo>
                    <a:pt x="0" y="15483"/>
                  </a:moveTo>
                  <a:lnTo>
                    <a:pt x="33461" y="67744"/>
                  </a:lnTo>
                  <a:lnTo>
                    <a:pt x="73844" y="50322"/>
                  </a:lnTo>
                  <a:lnTo>
                    <a:pt x="50766" y="67744"/>
                  </a:lnTo>
                  <a:lnTo>
                    <a:pt x="69233" y="120000"/>
                  </a:lnTo>
                  <a:lnTo>
                    <a:pt x="118844" y="67744"/>
                  </a:lnTo>
                  <a:lnTo>
                    <a:pt x="120000" y="0"/>
                  </a:lnTo>
                  <a:lnTo>
                    <a:pt x="0" y="1548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3" name="Google Shape;1613;p148"/>
            <p:cNvSpPr/>
            <p:nvPr/>
          </p:nvSpPr>
          <p:spPr>
            <a:xfrm>
              <a:off x="9982124" y="4739322"/>
              <a:ext cx="33900" cy="88200"/>
            </a:xfrm>
            <a:custGeom>
              <a:rect b="b" l="l" r="r" t="t"/>
              <a:pathLst>
                <a:path extrusionOk="0" h="120000" w="120000">
                  <a:moveTo>
                    <a:pt x="0" y="100716"/>
                  </a:moveTo>
                  <a:lnTo>
                    <a:pt x="56844" y="120000"/>
                  </a:lnTo>
                  <a:lnTo>
                    <a:pt x="120000" y="115716"/>
                  </a:lnTo>
                  <a:lnTo>
                    <a:pt x="69472" y="0"/>
                  </a:lnTo>
                  <a:lnTo>
                    <a:pt x="0" y="100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4" name="Google Shape;1614;p148"/>
            <p:cNvSpPr/>
            <p:nvPr/>
          </p:nvSpPr>
          <p:spPr>
            <a:xfrm>
              <a:off x="8995660" y="6252259"/>
              <a:ext cx="78900" cy="88200"/>
            </a:xfrm>
            <a:custGeom>
              <a:rect b="b" l="l" r="r" t="t"/>
              <a:pathLst>
                <a:path extrusionOk="0" h="120000" w="120000">
                  <a:moveTo>
                    <a:pt x="0" y="120000"/>
                  </a:moveTo>
                  <a:lnTo>
                    <a:pt x="47588" y="21427"/>
                  </a:lnTo>
                  <a:lnTo>
                    <a:pt x="103450" y="0"/>
                  </a:lnTo>
                  <a:lnTo>
                    <a:pt x="120000" y="98572"/>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5" name="Google Shape;1615;p148"/>
            <p:cNvSpPr/>
            <p:nvPr/>
          </p:nvSpPr>
          <p:spPr>
            <a:xfrm>
              <a:off x="6861354" y="5280092"/>
              <a:ext cx="288300" cy="231000"/>
            </a:xfrm>
            <a:custGeom>
              <a:rect b="b" l="l" r="r" t="t"/>
              <a:pathLst>
                <a:path extrusionOk="0" h="120000" w="120000">
                  <a:moveTo>
                    <a:pt x="0" y="52600"/>
                  </a:moveTo>
                  <a:lnTo>
                    <a:pt x="17861" y="86300"/>
                  </a:lnTo>
                  <a:lnTo>
                    <a:pt x="73116" y="92877"/>
                  </a:lnTo>
                  <a:lnTo>
                    <a:pt x="15627" y="103561"/>
                  </a:lnTo>
                  <a:lnTo>
                    <a:pt x="15627" y="120000"/>
                  </a:lnTo>
                  <a:lnTo>
                    <a:pt x="73672" y="113422"/>
                  </a:lnTo>
                  <a:lnTo>
                    <a:pt x="120000" y="120000"/>
                  </a:lnTo>
                  <a:lnTo>
                    <a:pt x="106044" y="52600"/>
                  </a:lnTo>
                  <a:lnTo>
                    <a:pt x="61394" y="0"/>
                  </a:lnTo>
                  <a:lnTo>
                    <a:pt x="17861" y="15616"/>
                  </a:lnTo>
                  <a:lnTo>
                    <a:pt x="0" y="526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6" name="Google Shape;1616;p148"/>
            <p:cNvSpPr/>
            <p:nvPr/>
          </p:nvSpPr>
          <p:spPr>
            <a:xfrm>
              <a:off x="7058696" y="5653771"/>
              <a:ext cx="145800" cy="167100"/>
            </a:xfrm>
            <a:custGeom>
              <a:rect b="b" l="l" r="r" t="t"/>
              <a:pathLst>
                <a:path extrusionOk="0" h="120000" w="120000">
                  <a:moveTo>
                    <a:pt x="0" y="33461"/>
                  </a:moveTo>
                  <a:lnTo>
                    <a:pt x="12455" y="81922"/>
                  </a:lnTo>
                  <a:lnTo>
                    <a:pt x="72455" y="120000"/>
                  </a:lnTo>
                  <a:lnTo>
                    <a:pt x="120000" y="61155"/>
                  </a:lnTo>
                  <a:lnTo>
                    <a:pt x="81511" y="0"/>
                  </a:lnTo>
                  <a:lnTo>
                    <a:pt x="0" y="334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7" name="Google Shape;1617;p148"/>
            <p:cNvSpPr/>
            <p:nvPr/>
          </p:nvSpPr>
          <p:spPr>
            <a:xfrm>
              <a:off x="9545173" y="5541360"/>
              <a:ext cx="464400" cy="750300"/>
            </a:xfrm>
            <a:custGeom>
              <a:rect b="b" l="l" r="r" t="t"/>
              <a:pathLst>
                <a:path extrusionOk="0" h="120000" w="120000">
                  <a:moveTo>
                    <a:pt x="0" y="112866"/>
                  </a:moveTo>
                  <a:lnTo>
                    <a:pt x="0" y="80511"/>
                  </a:lnTo>
                  <a:lnTo>
                    <a:pt x="9466" y="70827"/>
                  </a:lnTo>
                  <a:lnTo>
                    <a:pt x="46311" y="61144"/>
                  </a:lnTo>
                  <a:lnTo>
                    <a:pt x="82138" y="34394"/>
                  </a:lnTo>
                  <a:lnTo>
                    <a:pt x="35833" y="25733"/>
                  </a:lnTo>
                  <a:lnTo>
                    <a:pt x="21633" y="9683"/>
                  </a:lnTo>
                  <a:lnTo>
                    <a:pt x="26366" y="4333"/>
                  </a:lnTo>
                  <a:lnTo>
                    <a:pt x="44955" y="14011"/>
                  </a:lnTo>
                  <a:lnTo>
                    <a:pt x="114588" y="0"/>
                  </a:lnTo>
                  <a:lnTo>
                    <a:pt x="120000" y="14011"/>
                  </a:lnTo>
                  <a:lnTo>
                    <a:pt x="77744" y="70061"/>
                  </a:lnTo>
                  <a:lnTo>
                    <a:pt x="5744" y="120000"/>
                  </a:lnTo>
                  <a:lnTo>
                    <a:pt x="0" y="1128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8" name="Google Shape;1618;p148"/>
            <p:cNvSpPr/>
            <p:nvPr/>
          </p:nvSpPr>
          <p:spPr>
            <a:xfrm>
              <a:off x="8810462" y="7057338"/>
              <a:ext cx="364200" cy="398100"/>
            </a:xfrm>
            <a:custGeom>
              <a:rect b="b" l="l" r="r" t="t"/>
              <a:pathLst>
                <a:path extrusionOk="0" h="120000" w="120000">
                  <a:moveTo>
                    <a:pt x="0" y="36811"/>
                  </a:moveTo>
                  <a:lnTo>
                    <a:pt x="26811" y="37766"/>
                  </a:lnTo>
                  <a:lnTo>
                    <a:pt x="53627" y="15777"/>
                  </a:lnTo>
                  <a:lnTo>
                    <a:pt x="55383" y="6694"/>
                  </a:lnTo>
                  <a:lnTo>
                    <a:pt x="78683" y="0"/>
                  </a:lnTo>
                  <a:lnTo>
                    <a:pt x="116044" y="12911"/>
                  </a:lnTo>
                  <a:lnTo>
                    <a:pt x="120000" y="30122"/>
                  </a:lnTo>
                  <a:lnTo>
                    <a:pt x="117800" y="74105"/>
                  </a:lnTo>
                  <a:lnTo>
                    <a:pt x="98022" y="120000"/>
                  </a:lnTo>
                  <a:lnTo>
                    <a:pt x="63294" y="111872"/>
                  </a:lnTo>
                  <a:lnTo>
                    <a:pt x="42638" y="100877"/>
                  </a:lnTo>
                  <a:lnTo>
                    <a:pt x="0" y="368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19" name="Google Shape;1619;p148"/>
            <p:cNvSpPr/>
            <p:nvPr/>
          </p:nvSpPr>
          <p:spPr>
            <a:xfrm>
              <a:off x="8191120" y="7127211"/>
              <a:ext cx="619200" cy="708000"/>
            </a:xfrm>
            <a:custGeom>
              <a:rect b="b" l="l" r="r" t="t"/>
              <a:pathLst>
                <a:path extrusionOk="0" h="120000" w="120000">
                  <a:moveTo>
                    <a:pt x="0" y="3800"/>
                  </a:moveTo>
                  <a:lnTo>
                    <a:pt x="14777" y="0"/>
                  </a:lnTo>
                  <a:lnTo>
                    <a:pt x="86622" y="11133"/>
                  </a:lnTo>
                  <a:lnTo>
                    <a:pt x="103183" y="6244"/>
                  </a:lnTo>
                  <a:lnTo>
                    <a:pt x="120000" y="8416"/>
                  </a:lnTo>
                  <a:lnTo>
                    <a:pt x="105222" y="17105"/>
                  </a:lnTo>
                  <a:lnTo>
                    <a:pt x="99616" y="11133"/>
                  </a:lnTo>
                  <a:lnTo>
                    <a:pt x="82800" y="15205"/>
                  </a:lnTo>
                  <a:lnTo>
                    <a:pt x="82800" y="49138"/>
                  </a:lnTo>
                  <a:lnTo>
                    <a:pt x="73633" y="49411"/>
                  </a:lnTo>
                  <a:lnTo>
                    <a:pt x="73633" y="114027"/>
                  </a:lnTo>
                  <a:lnTo>
                    <a:pt x="65988" y="120000"/>
                  </a:lnTo>
                  <a:lnTo>
                    <a:pt x="54777" y="120000"/>
                  </a:lnTo>
                  <a:lnTo>
                    <a:pt x="48661" y="111855"/>
                  </a:lnTo>
                  <a:lnTo>
                    <a:pt x="43311" y="116200"/>
                  </a:lnTo>
                  <a:lnTo>
                    <a:pt x="31844" y="102894"/>
                  </a:lnTo>
                  <a:lnTo>
                    <a:pt x="25477" y="61083"/>
                  </a:lnTo>
                  <a:lnTo>
                    <a:pt x="25477" y="55927"/>
                  </a:lnTo>
                  <a:lnTo>
                    <a:pt x="0" y="3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0" name="Google Shape;1620;p148"/>
            <p:cNvSpPr/>
            <p:nvPr/>
          </p:nvSpPr>
          <p:spPr>
            <a:xfrm>
              <a:off x="6888677" y="4642105"/>
              <a:ext cx="382500" cy="385800"/>
            </a:xfrm>
            <a:custGeom>
              <a:rect b="b" l="l" r="r" t="t"/>
              <a:pathLst>
                <a:path extrusionOk="0" h="120000" w="120000">
                  <a:moveTo>
                    <a:pt x="0" y="120000"/>
                  </a:moveTo>
                  <a:lnTo>
                    <a:pt x="56494" y="0"/>
                  </a:lnTo>
                  <a:lnTo>
                    <a:pt x="118761" y="1983"/>
                  </a:lnTo>
                  <a:lnTo>
                    <a:pt x="120000" y="8427"/>
                  </a:lnTo>
                  <a:lnTo>
                    <a:pt x="118761" y="30744"/>
                  </a:lnTo>
                  <a:lnTo>
                    <a:pt x="72988" y="29750"/>
                  </a:lnTo>
                  <a:lnTo>
                    <a:pt x="72166" y="76361"/>
                  </a:lnTo>
                  <a:lnTo>
                    <a:pt x="56083" y="84794"/>
                  </a:lnTo>
                  <a:lnTo>
                    <a:pt x="56905" y="113055"/>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1" name="Google Shape;1621;p148"/>
            <p:cNvSpPr/>
            <p:nvPr/>
          </p:nvSpPr>
          <p:spPr>
            <a:xfrm>
              <a:off x="8667774" y="4918567"/>
              <a:ext cx="762000" cy="1081500"/>
            </a:xfrm>
            <a:custGeom>
              <a:rect b="b" l="l" r="r" t="t"/>
              <a:pathLst>
                <a:path extrusionOk="0" h="120000" w="120000">
                  <a:moveTo>
                    <a:pt x="0" y="63333"/>
                  </a:moveTo>
                  <a:lnTo>
                    <a:pt x="5622" y="75261"/>
                  </a:lnTo>
                  <a:lnTo>
                    <a:pt x="10833" y="88422"/>
                  </a:lnTo>
                  <a:lnTo>
                    <a:pt x="23122" y="93155"/>
                  </a:lnTo>
                  <a:lnTo>
                    <a:pt x="40833" y="110877"/>
                  </a:lnTo>
                  <a:lnTo>
                    <a:pt x="64794" y="120000"/>
                  </a:lnTo>
                  <a:lnTo>
                    <a:pt x="87083" y="117716"/>
                  </a:lnTo>
                  <a:lnTo>
                    <a:pt x="100627" y="114211"/>
                  </a:lnTo>
                  <a:lnTo>
                    <a:pt x="92500" y="101577"/>
                  </a:lnTo>
                  <a:lnTo>
                    <a:pt x="79794" y="94211"/>
                  </a:lnTo>
                  <a:lnTo>
                    <a:pt x="88127" y="89472"/>
                  </a:lnTo>
                  <a:lnTo>
                    <a:pt x="88955" y="78244"/>
                  </a:lnTo>
                  <a:lnTo>
                    <a:pt x="103127" y="63511"/>
                  </a:lnTo>
                  <a:lnTo>
                    <a:pt x="108750" y="37544"/>
                  </a:lnTo>
                  <a:lnTo>
                    <a:pt x="120000" y="31755"/>
                  </a:lnTo>
                  <a:lnTo>
                    <a:pt x="111250" y="26138"/>
                  </a:lnTo>
                  <a:lnTo>
                    <a:pt x="107916" y="6844"/>
                  </a:lnTo>
                  <a:lnTo>
                    <a:pt x="98544" y="0"/>
                  </a:lnTo>
                  <a:lnTo>
                    <a:pt x="87083" y="8244"/>
                  </a:lnTo>
                  <a:lnTo>
                    <a:pt x="21872" y="6666"/>
                  </a:lnTo>
                  <a:lnTo>
                    <a:pt x="21872" y="18950"/>
                  </a:lnTo>
                  <a:lnTo>
                    <a:pt x="15416" y="19300"/>
                  </a:lnTo>
                  <a:lnTo>
                    <a:pt x="15416" y="22805"/>
                  </a:lnTo>
                  <a:lnTo>
                    <a:pt x="15000" y="45788"/>
                  </a:lnTo>
                  <a:lnTo>
                    <a:pt x="7705" y="47016"/>
                  </a:lnTo>
                  <a:lnTo>
                    <a:pt x="0" y="63333"/>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2" name="Google Shape;1622;p148"/>
            <p:cNvSpPr/>
            <p:nvPr/>
          </p:nvSpPr>
          <p:spPr>
            <a:xfrm>
              <a:off x="9074596" y="7631526"/>
              <a:ext cx="57600" cy="94200"/>
            </a:xfrm>
            <a:custGeom>
              <a:rect b="b" l="l" r="r" t="t"/>
              <a:pathLst>
                <a:path extrusionOk="0" h="120000" w="120000">
                  <a:moveTo>
                    <a:pt x="0" y="67638"/>
                  </a:moveTo>
                  <a:lnTo>
                    <a:pt x="65716" y="120000"/>
                  </a:lnTo>
                  <a:lnTo>
                    <a:pt x="120000" y="76361"/>
                  </a:lnTo>
                  <a:lnTo>
                    <a:pt x="108572" y="0"/>
                  </a:lnTo>
                  <a:lnTo>
                    <a:pt x="0" y="67638"/>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3" name="Google Shape;1623;p148"/>
            <p:cNvSpPr/>
            <p:nvPr/>
          </p:nvSpPr>
          <p:spPr>
            <a:xfrm>
              <a:off x="9026019" y="6243146"/>
              <a:ext cx="491700" cy="592500"/>
            </a:xfrm>
            <a:custGeom>
              <a:rect b="b" l="l" r="r" t="t"/>
              <a:pathLst>
                <a:path extrusionOk="0" h="120000" w="120000">
                  <a:moveTo>
                    <a:pt x="0" y="38166"/>
                  </a:moveTo>
                  <a:lnTo>
                    <a:pt x="961" y="61133"/>
                  </a:lnTo>
                  <a:lnTo>
                    <a:pt x="15400" y="84744"/>
                  </a:lnTo>
                  <a:lnTo>
                    <a:pt x="36255" y="94772"/>
                  </a:lnTo>
                  <a:lnTo>
                    <a:pt x="47166" y="97033"/>
                  </a:lnTo>
                  <a:lnTo>
                    <a:pt x="59038" y="120000"/>
                  </a:lnTo>
                  <a:lnTo>
                    <a:pt x="103638" y="117088"/>
                  </a:lnTo>
                  <a:lnTo>
                    <a:pt x="120000" y="107061"/>
                  </a:lnTo>
                  <a:lnTo>
                    <a:pt x="103316" y="59838"/>
                  </a:lnTo>
                  <a:lnTo>
                    <a:pt x="107488" y="41727"/>
                  </a:lnTo>
                  <a:lnTo>
                    <a:pt x="50372" y="0"/>
                  </a:lnTo>
                  <a:lnTo>
                    <a:pt x="35294" y="20700"/>
                  </a:lnTo>
                  <a:lnTo>
                    <a:pt x="28555" y="15200"/>
                  </a:lnTo>
                  <a:lnTo>
                    <a:pt x="24383" y="20055"/>
                  </a:lnTo>
                  <a:lnTo>
                    <a:pt x="23744" y="0"/>
                  </a:lnTo>
                  <a:lnTo>
                    <a:pt x="8983" y="972"/>
                  </a:lnTo>
                  <a:lnTo>
                    <a:pt x="11550" y="15850"/>
                  </a:lnTo>
                  <a:lnTo>
                    <a:pt x="12194" y="25227"/>
                  </a:lnTo>
                  <a:lnTo>
                    <a:pt x="0" y="3816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4" name="Google Shape;1624;p148"/>
            <p:cNvSpPr/>
            <p:nvPr/>
          </p:nvSpPr>
          <p:spPr>
            <a:xfrm>
              <a:off x="7656783" y="5577818"/>
              <a:ext cx="94200" cy="285600"/>
            </a:xfrm>
            <a:custGeom>
              <a:rect b="b" l="l" r="r" t="t"/>
              <a:pathLst>
                <a:path extrusionOk="0" h="120000" w="120000">
                  <a:moveTo>
                    <a:pt x="0" y="0"/>
                  </a:moveTo>
                  <a:lnTo>
                    <a:pt x="61622" y="6100"/>
                  </a:lnTo>
                  <a:lnTo>
                    <a:pt x="120000" y="115933"/>
                  </a:lnTo>
                  <a:lnTo>
                    <a:pt x="79461" y="120000"/>
                  </a:lnTo>
                  <a:lnTo>
                    <a:pt x="0"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5" name="Google Shape;1625;p148"/>
            <p:cNvSpPr/>
            <p:nvPr/>
          </p:nvSpPr>
          <p:spPr>
            <a:xfrm>
              <a:off x="9026019" y="5975799"/>
              <a:ext cx="246000" cy="288600"/>
            </a:xfrm>
            <a:custGeom>
              <a:rect b="b" l="l" r="r" t="t"/>
              <a:pathLst>
                <a:path extrusionOk="0" h="120000" w="120000">
                  <a:moveTo>
                    <a:pt x="0" y="120000"/>
                  </a:moveTo>
                  <a:lnTo>
                    <a:pt x="17511" y="113444"/>
                  </a:lnTo>
                  <a:lnTo>
                    <a:pt x="47350" y="111477"/>
                  </a:lnTo>
                  <a:lnTo>
                    <a:pt x="48650" y="95083"/>
                  </a:lnTo>
                  <a:lnTo>
                    <a:pt x="95350" y="85244"/>
                  </a:lnTo>
                  <a:lnTo>
                    <a:pt x="120000" y="44588"/>
                  </a:lnTo>
                  <a:lnTo>
                    <a:pt x="95350" y="0"/>
                  </a:lnTo>
                  <a:lnTo>
                    <a:pt x="25944" y="8522"/>
                  </a:lnTo>
                  <a:lnTo>
                    <a:pt x="34377" y="41311"/>
                  </a:lnTo>
                  <a:lnTo>
                    <a:pt x="19461" y="62950"/>
                  </a:lnTo>
                  <a:lnTo>
                    <a:pt x="0" y="1200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6" name="Google Shape;1626;p148"/>
            <p:cNvSpPr/>
            <p:nvPr/>
          </p:nvSpPr>
          <p:spPr>
            <a:xfrm>
              <a:off x="8783141" y="4411217"/>
              <a:ext cx="513000" cy="574200"/>
            </a:xfrm>
            <a:custGeom>
              <a:rect b="b" l="l" r="r" t="t"/>
              <a:pathLst>
                <a:path extrusionOk="0" h="120000" w="120000">
                  <a:moveTo>
                    <a:pt x="0" y="19727"/>
                  </a:moveTo>
                  <a:lnTo>
                    <a:pt x="4933" y="117038"/>
                  </a:lnTo>
                  <a:lnTo>
                    <a:pt x="101488" y="120000"/>
                  </a:lnTo>
                  <a:lnTo>
                    <a:pt x="118455" y="104550"/>
                  </a:lnTo>
                  <a:lnTo>
                    <a:pt x="120000" y="94027"/>
                  </a:lnTo>
                  <a:lnTo>
                    <a:pt x="83905" y="25316"/>
                  </a:lnTo>
                  <a:lnTo>
                    <a:pt x="101488" y="47344"/>
                  </a:lnTo>
                  <a:lnTo>
                    <a:pt x="110744" y="28600"/>
                  </a:lnTo>
                  <a:lnTo>
                    <a:pt x="101488" y="4600"/>
                  </a:lnTo>
                  <a:lnTo>
                    <a:pt x="79277" y="8216"/>
                  </a:lnTo>
                  <a:lnTo>
                    <a:pt x="78661" y="1644"/>
                  </a:lnTo>
                  <a:lnTo>
                    <a:pt x="66938" y="1644"/>
                  </a:lnTo>
                  <a:lnTo>
                    <a:pt x="46888" y="10522"/>
                  </a:lnTo>
                  <a:lnTo>
                    <a:pt x="4933" y="0"/>
                  </a:lnTo>
                  <a:lnTo>
                    <a:pt x="0" y="197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7" name="Google Shape;1627;p148"/>
            <p:cNvSpPr/>
            <p:nvPr/>
          </p:nvSpPr>
          <p:spPr>
            <a:xfrm>
              <a:off x="7429084" y="5374271"/>
              <a:ext cx="343200" cy="297600"/>
            </a:xfrm>
            <a:custGeom>
              <a:rect b="b" l="l" r="r" t="t"/>
              <a:pathLst>
                <a:path extrusionOk="0" h="120000" w="120000">
                  <a:moveTo>
                    <a:pt x="0" y="102316"/>
                  </a:moveTo>
                  <a:lnTo>
                    <a:pt x="8244" y="115577"/>
                  </a:lnTo>
                  <a:lnTo>
                    <a:pt x="40305" y="120000"/>
                  </a:lnTo>
                  <a:lnTo>
                    <a:pt x="37100" y="89683"/>
                  </a:lnTo>
                  <a:lnTo>
                    <a:pt x="79694" y="84000"/>
                  </a:lnTo>
                  <a:lnTo>
                    <a:pt x="97100" y="89683"/>
                  </a:lnTo>
                  <a:lnTo>
                    <a:pt x="120000" y="66950"/>
                  </a:lnTo>
                  <a:lnTo>
                    <a:pt x="89311" y="21472"/>
                  </a:lnTo>
                  <a:lnTo>
                    <a:pt x="85650" y="0"/>
                  </a:lnTo>
                  <a:lnTo>
                    <a:pt x="20150" y="39155"/>
                  </a:lnTo>
                  <a:lnTo>
                    <a:pt x="0" y="102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8" name="Google Shape;1628;p148"/>
            <p:cNvSpPr/>
            <p:nvPr/>
          </p:nvSpPr>
          <p:spPr>
            <a:xfrm>
              <a:off x="8667774" y="6638089"/>
              <a:ext cx="540300" cy="540900"/>
            </a:xfrm>
            <a:custGeom>
              <a:rect b="b" l="l" r="r" t="t"/>
              <a:pathLst>
                <a:path extrusionOk="0" h="120000" w="120000">
                  <a:moveTo>
                    <a:pt x="0" y="58761"/>
                  </a:moveTo>
                  <a:lnTo>
                    <a:pt x="0" y="104777"/>
                  </a:lnTo>
                  <a:lnTo>
                    <a:pt x="12616" y="116461"/>
                  </a:lnTo>
                  <a:lnTo>
                    <a:pt x="31977" y="119294"/>
                  </a:lnTo>
                  <a:lnTo>
                    <a:pt x="49877" y="120000"/>
                  </a:lnTo>
                  <a:lnTo>
                    <a:pt x="67777" y="103716"/>
                  </a:lnTo>
                  <a:lnTo>
                    <a:pt x="68950" y="96988"/>
                  </a:lnTo>
                  <a:lnTo>
                    <a:pt x="84500" y="92033"/>
                  </a:lnTo>
                  <a:lnTo>
                    <a:pt x="81566" y="85661"/>
                  </a:lnTo>
                  <a:lnTo>
                    <a:pt x="114133" y="73627"/>
                  </a:lnTo>
                  <a:lnTo>
                    <a:pt x="109733" y="67611"/>
                  </a:lnTo>
                  <a:lnTo>
                    <a:pt x="120000" y="31150"/>
                  </a:lnTo>
                  <a:lnTo>
                    <a:pt x="112077" y="15222"/>
                  </a:lnTo>
                  <a:lnTo>
                    <a:pt x="93005" y="4250"/>
                  </a:lnTo>
                  <a:lnTo>
                    <a:pt x="88022" y="0"/>
                  </a:lnTo>
                  <a:lnTo>
                    <a:pt x="69533" y="11327"/>
                  </a:lnTo>
                  <a:lnTo>
                    <a:pt x="67483" y="43183"/>
                  </a:lnTo>
                  <a:lnTo>
                    <a:pt x="78922" y="49205"/>
                  </a:lnTo>
                  <a:lnTo>
                    <a:pt x="79216" y="62300"/>
                  </a:lnTo>
                  <a:lnTo>
                    <a:pt x="20833" y="33272"/>
                  </a:lnTo>
                  <a:lnTo>
                    <a:pt x="22594" y="58761"/>
                  </a:lnTo>
                  <a:lnTo>
                    <a:pt x="0" y="587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29" name="Google Shape;1629;p148"/>
            <p:cNvSpPr/>
            <p:nvPr/>
          </p:nvSpPr>
          <p:spPr>
            <a:xfrm>
              <a:off x="8421855" y="7421902"/>
              <a:ext cx="743700" cy="726000"/>
            </a:xfrm>
            <a:custGeom>
              <a:rect b="b" l="l" r="r" t="t"/>
              <a:pathLst>
                <a:path extrusionOk="0" h="120000" w="120000">
                  <a:moveTo>
                    <a:pt x="0" y="63294"/>
                  </a:moveTo>
                  <a:lnTo>
                    <a:pt x="4438" y="59077"/>
                  </a:lnTo>
                  <a:lnTo>
                    <a:pt x="9505" y="66988"/>
                  </a:lnTo>
                  <a:lnTo>
                    <a:pt x="18805" y="66988"/>
                  </a:lnTo>
                  <a:lnTo>
                    <a:pt x="25138" y="61188"/>
                  </a:lnTo>
                  <a:lnTo>
                    <a:pt x="25138" y="24000"/>
                  </a:lnTo>
                  <a:lnTo>
                    <a:pt x="31477" y="33494"/>
                  </a:lnTo>
                  <a:lnTo>
                    <a:pt x="31266" y="43516"/>
                  </a:lnTo>
                  <a:lnTo>
                    <a:pt x="41411" y="43250"/>
                  </a:lnTo>
                  <a:lnTo>
                    <a:pt x="50072" y="31911"/>
                  </a:lnTo>
                  <a:lnTo>
                    <a:pt x="66127" y="31911"/>
                  </a:lnTo>
                  <a:lnTo>
                    <a:pt x="94016" y="0"/>
                  </a:lnTo>
                  <a:lnTo>
                    <a:pt x="110705" y="4483"/>
                  </a:lnTo>
                  <a:lnTo>
                    <a:pt x="113450" y="34283"/>
                  </a:lnTo>
                  <a:lnTo>
                    <a:pt x="105422" y="42461"/>
                  </a:lnTo>
                  <a:lnTo>
                    <a:pt x="110283" y="48788"/>
                  </a:lnTo>
                  <a:lnTo>
                    <a:pt x="114294" y="43516"/>
                  </a:lnTo>
                  <a:lnTo>
                    <a:pt x="120000" y="43516"/>
                  </a:lnTo>
                  <a:lnTo>
                    <a:pt x="117044" y="61188"/>
                  </a:lnTo>
                  <a:lnTo>
                    <a:pt x="99505" y="88350"/>
                  </a:lnTo>
                  <a:lnTo>
                    <a:pt x="77744" y="111822"/>
                  </a:lnTo>
                  <a:lnTo>
                    <a:pt x="61477" y="119738"/>
                  </a:lnTo>
                  <a:lnTo>
                    <a:pt x="14155" y="120000"/>
                  </a:lnTo>
                  <a:lnTo>
                    <a:pt x="10350" y="106550"/>
                  </a:lnTo>
                  <a:lnTo>
                    <a:pt x="12255" y="95738"/>
                  </a:lnTo>
                  <a:lnTo>
                    <a:pt x="0" y="632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0" name="Google Shape;1630;p148"/>
            <p:cNvSpPr/>
            <p:nvPr/>
          </p:nvSpPr>
          <p:spPr>
            <a:xfrm>
              <a:off x="8901543" y="7810771"/>
              <a:ext cx="109200" cy="130500"/>
            </a:xfrm>
            <a:custGeom>
              <a:rect b="b" l="l" r="r" t="t"/>
              <a:pathLst>
                <a:path extrusionOk="0" h="120000" w="120000">
                  <a:moveTo>
                    <a:pt x="0" y="58572"/>
                  </a:moveTo>
                  <a:lnTo>
                    <a:pt x="45000" y="120000"/>
                  </a:lnTo>
                  <a:lnTo>
                    <a:pt x="120000" y="58572"/>
                  </a:lnTo>
                  <a:lnTo>
                    <a:pt x="85500" y="0"/>
                  </a:lnTo>
                  <a:lnTo>
                    <a:pt x="0" y="58572"/>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1" name="Google Shape;1631;p148"/>
            <p:cNvSpPr/>
            <p:nvPr/>
          </p:nvSpPr>
          <p:spPr>
            <a:xfrm>
              <a:off x="8725455" y="2794986"/>
              <a:ext cx="367500" cy="343200"/>
            </a:xfrm>
            <a:custGeom>
              <a:rect b="b" l="l" r="r" t="t"/>
              <a:pathLst>
                <a:path extrusionOk="0" h="120000" w="120000">
                  <a:moveTo>
                    <a:pt x="39422" y="0"/>
                  </a:moveTo>
                  <a:lnTo>
                    <a:pt x="48955" y="2788"/>
                  </a:lnTo>
                  <a:lnTo>
                    <a:pt x="58916" y="11722"/>
                  </a:lnTo>
                  <a:lnTo>
                    <a:pt x="75377" y="11722"/>
                  </a:lnTo>
                  <a:lnTo>
                    <a:pt x="91838" y="14511"/>
                  </a:lnTo>
                  <a:lnTo>
                    <a:pt x="99638" y="28466"/>
                  </a:lnTo>
                  <a:lnTo>
                    <a:pt x="106572" y="49116"/>
                  </a:lnTo>
                  <a:lnTo>
                    <a:pt x="109172" y="55816"/>
                  </a:lnTo>
                  <a:lnTo>
                    <a:pt x="115233" y="61955"/>
                  </a:lnTo>
                  <a:lnTo>
                    <a:pt x="120000" y="68094"/>
                  </a:lnTo>
                  <a:lnTo>
                    <a:pt x="120000" y="74788"/>
                  </a:lnTo>
                  <a:lnTo>
                    <a:pt x="101805" y="74788"/>
                  </a:lnTo>
                  <a:lnTo>
                    <a:pt x="106572" y="83161"/>
                  </a:lnTo>
                  <a:lnTo>
                    <a:pt x="110466" y="88183"/>
                  </a:lnTo>
                  <a:lnTo>
                    <a:pt x="112200" y="98233"/>
                  </a:lnTo>
                  <a:lnTo>
                    <a:pt x="106572" y="103255"/>
                  </a:lnTo>
                  <a:lnTo>
                    <a:pt x="95738" y="103255"/>
                  </a:lnTo>
                  <a:lnTo>
                    <a:pt x="91838" y="107722"/>
                  </a:lnTo>
                  <a:lnTo>
                    <a:pt x="91838" y="117211"/>
                  </a:lnTo>
                  <a:lnTo>
                    <a:pt x="85344" y="120000"/>
                  </a:lnTo>
                  <a:lnTo>
                    <a:pt x="79711" y="115533"/>
                  </a:lnTo>
                  <a:lnTo>
                    <a:pt x="70177" y="112744"/>
                  </a:lnTo>
                  <a:lnTo>
                    <a:pt x="61516" y="107722"/>
                  </a:lnTo>
                  <a:lnTo>
                    <a:pt x="53716" y="110511"/>
                  </a:lnTo>
                  <a:lnTo>
                    <a:pt x="28594" y="98233"/>
                  </a:lnTo>
                  <a:lnTo>
                    <a:pt x="18627" y="101022"/>
                  </a:lnTo>
                  <a:lnTo>
                    <a:pt x="9966" y="98233"/>
                  </a:lnTo>
                  <a:lnTo>
                    <a:pt x="6066" y="107722"/>
                  </a:lnTo>
                  <a:lnTo>
                    <a:pt x="0" y="87072"/>
                  </a:lnTo>
                  <a:lnTo>
                    <a:pt x="10827" y="74233"/>
                  </a:lnTo>
                  <a:lnTo>
                    <a:pt x="3033" y="49116"/>
                  </a:lnTo>
                  <a:lnTo>
                    <a:pt x="9966" y="51905"/>
                  </a:lnTo>
                  <a:lnTo>
                    <a:pt x="11261" y="46327"/>
                  </a:lnTo>
                  <a:lnTo>
                    <a:pt x="13427" y="36838"/>
                  </a:lnTo>
                  <a:lnTo>
                    <a:pt x="17327" y="31816"/>
                  </a:lnTo>
                  <a:lnTo>
                    <a:pt x="18627" y="21211"/>
                  </a:lnTo>
                  <a:lnTo>
                    <a:pt x="26427" y="9488"/>
                  </a:lnTo>
                  <a:lnTo>
                    <a:pt x="32488" y="0"/>
                  </a:lnTo>
                  <a:lnTo>
                    <a:pt x="39422" y="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2" name="Google Shape;1632;p148"/>
            <p:cNvSpPr/>
            <p:nvPr/>
          </p:nvSpPr>
          <p:spPr>
            <a:xfrm>
              <a:off x="8670806" y="3041067"/>
              <a:ext cx="810600" cy="555900"/>
            </a:xfrm>
            <a:custGeom>
              <a:rect b="b" l="l" r="r" t="t"/>
              <a:pathLst>
                <a:path extrusionOk="0" h="120000" w="120000">
                  <a:moveTo>
                    <a:pt x="59605" y="5794"/>
                  </a:moveTo>
                  <a:lnTo>
                    <a:pt x="61572" y="4772"/>
                  </a:lnTo>
                  <a:lnTo>
                    <a:pt x="64916" y="1705"/>
                  </a:lnTo>
                  <a:lnTo>
                    <a:pt x="67477" y="0"/>
                  </a:lnTo>
                  <a:lnTo>
                    <a:pt x="72788" y="1705"/>
                  </a:lnTo>
                  <a:lnTo>
                    <a:pt x="74755" y="7838"/>
                  </a:lnTo>
                  <a:lnTo>
                    <a:pt x="75933" y="15338"/>
                  </a:lnTo>
                  <a:lnTo>
                    <a:pt x="77705" y="17388"/>
                  </a:lnTo>
                  <a:lnTo>
                    <a:pt x="80461" y="16022"/>
                  </a:lnTo>
                  <a:lnTo>
                    <a:pt x="86361" y="25911"/>
                  </a:lnTo>
                  <a:lnTo>
                    <a:pt x="89505" y="33750"/>
                  </a:lnTo>
                  <a:lnTo>
                    <a:pt x="97572" y="39205"/>
                  </a:lnTo>
                  <a:lnTo>
                    <a:pt x="102883" y="40227"/>
                  </a:lnTo>
                  <a:lnTo>
                    <a:pt x="105638" y="39205"/>
                  </a:lnTo>
                  <a:lnTo>
                    <a:pt x="110555" y="42955"/>
                  </a:lnTo>
                  <a:lnTo>
                    <a:pt x="116655" y="44661"/>
                  </a:lnTo>
                  <a:lnTo>
                    <a:pt x="120000" y="62727"/>
                  </a:lnTo>
                  <a:lnTo>
                    <a:pt x="113900" y="65455"/>
                  </a:lnTo>
                  <a:lnTo>
                    <a:pt x="112722" y="73977"/>
                  </a:lnTo>
                  <a:lnTo>
                    <a:pt x="103866" y="83183"/>
                  </a:lnTo>
                  <a:lnTo>
                    <a:pt x="89705" y="89661"/>
                  </a:lnTo>
                  <a:lnTo>
                    <a:pt x="88327" y="97838"/>
                  </a:lnTo>
                  <a:lnTo>
                    <a:pt x="82427" y="94433"/>
                  </a:lnTo>
                  <a:lnTo>
                    <a:pt x="88916" y="105683"/>
                  </a:lnTo>
                  <a:lnTo>
                    <a:pt x="96588" y="107044"/>
                  </a:lnTo>
                  <a:lnTo>
                    <a:pt x="81244" y="120000"/>
                  </a:lnTo>
                  <a:lnTo>
                    <a:pt x="72194" y="106361"/>
                  </a:lnTo>
                  <a:lnTo>
                    <a:pt x="79672" y="96138"/>
                  </a:lnTo>
                  <a:lnTo>
                    <a:pt x="72194" y="93750"/>
                  </a:lnTo>
                  <a:lnTo>
                    <a:pt x="67083" y="93750"/>
                  </a:lnTo>
                  <a:lnTo>
                    <a:pt x="68066" y="84888"/>
                  </a:lnTo>
                  <a:lnTo>
                    <a:pt x="66688" y="85911"/>
                  </a:lnTo>
                  <a:lnTo>
                    <a:pt x="55477" y="90683"/>
                  </a:lnTo>
                  <a:lnTo>
                    <a:pt x="51150" y="106361"/>
                  </a:lnTo>
                  <a:lnTo>
                    <a:pt x="44066" y="105338"/>
                  </a:lnTo>
                  <a:lnTo>
                    <a:pt x="45833" y="94433"/>
                  </a:lnTo>
                  <a:lnTo>
                    <a:pt x="46227" y="89661"/>
                  </a:lnTo>
                  <a:lnTo>
                    <a:pt x="50555" y="87611"/>
                  </a:lnTo>
                  <a:lnTo>
                    <a:pt x="52722" y="83861"/>
                  </a:lnTo>
                  <a:lnTo>
                    <a:pt x="53116" y="80794"/>
                  </a:lnTo>
                  <a:lnTo>
                    <a:pt x="50555" y="79433"/>
                  </a:lnTo>
                  <a:lnTo>
                    <a:pt x="47411" y="68183"/>
                  </a:lnTo>
                  <a:lnTo>
                    <a:pt x="42494" y="61705"/>
                  </a:lnTo>
                  <a:lnTo>
                    <a:pt x="36588" y="61705"/>
                  </a:lnTo>
                  <a:lnTo>
                    <a:pt x="29116" y="64433"/>
                  </a:lnTo>
                  <a:lnTo>
                    <a:pt x="18294" y="65455"/>
                  </a:lnTo>
                  <a:lnTo>
                    <a:pt x="12788" y="67500"/>
                  </a:lnTo>
                  <a:lnTo>
                    <a:pt x="4522" y="67500"/>
                  </a:lnTo>
                  <a:lnTo>
                    <a:pt x="0" y="60338"/>
                  </a:lnTo>
                  <a:lnTo>
                    <a:pt x="2755" y="49772"/>
                  </a:lnTo>
                  <a:lnTo>
                    <a:pt x="7672" y="38522"/>
                  </a:lnTo>
                  <a:lnTo>
                    <a:pt x="12983" y="26933"/>
                  </a:lnTo>
                  <a:lnTo>
                    <a:pt x="10622" y="13294"/>
                  </a:lnTo>
                  <a:lnTo>
                    <a:pt x="10822" y="10911"/>
                  </a:lnTo>
                  <a:lnTo>
                    <a:pt x="12394" y="7838"/>
                  </a:lnTo>
                  <a:lnTo>
                    <a:pt x="16327" y="9544"/>
                  </a:lnTo>
                  <a:lnTo>
                    <a:pt x="20850" y="7838"/>
                  </a:lnTo>
                  <a:lnTo>
                    <a:pt x="26166" y="11250"/>
                  </a:lnTo>
                  <a:lnTo>
                    <a:pt x="31672" y="15338"/>
                  </a:lnTo>
                  <a:lnTo>
                    <a:pt x="35805" y="13294"/>
                  </a:lnTo>
                  <a:lnTo>
                    <a:pt x="39738" y="16705"/>
                  </a:lnTo>
                  <a:lnTo>
                    <a:pt x="44066" y="18411"/>
                  </a:lnTo>
                  <a:lnTo>
                    <a:pt x="46622" y="21138"/>
                  </a:lnTo>
                  <a:lnTo>
                    <a:pt x="49572" y="19433"/>
                  </a:lnTo>
                  <a:lnTo>
                    <a:pt x="49772" y="13638"/>
                  </a:lnTo>
                  <a:lnTo>
                    <a:pt x="51344" y="10911"/>
                  </a:lnTo>
                  <a:lnTo>
                    <a:pt x="56261" y="10911"/>
                  </a:lnTo>
                  <a:lnTo>
                    <a:pt x="58033" y="9544"/>
                  </a:lnTo>
                  <a:lnTo>
                    <a:pt x="59605" y="57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3" name="Google Shape;1633;p148"/>
            <p:cNvSpPr/>
            <p:nvPr/>
          </p:nvSpPr>
          <p:spPr>
            <a:xfrm>
              <a:off x="8886364" y="3323602"/>
              <a:ext cx="145800" cy="209700"/>
            </a:xfrm>
            <a:custGeom>
              <a:rect b="b" l="l" r="r" t="t"/>
              <a:pathLst>
                <a:path extrusionOk="0" h="120000" w="120000">
                  <a:moveTo>
                    <a:pt x="26550" y="32127"/>
                  </a:moveTo>
                  <a:lnTo>
                    <a:pt x="42477" y="49133"/>
                  </a:lnTo>
                  <a:lnTo>
                    <a:pt x="49911" y="63305"/>
                  </a:lnTo>
                  <a:lnTo>
                    <a:pt x="56283" y="117166"/>
                  </a:lnTo>
                  <a:lnTo>
                    <a:pt x="70088" y="120000"/>
                  </a:lnTo>
                  <a:lnTo>
                    <a:pt x="79644" y="90711"/>
                  </a:lnTo>
                  <a:lnTo>
                    <a:pt x="81772" y="75588"/>
                  </a:lnTo>
                  <a:lnTo>
                    <a:pt x="113627" y="67088"/>
                  </a:lnTo>
                  <a:lnTo>
                    <a:pt x="120000" y="54805"/>
                  </a:lnTo>
                  <a:lnTo>
                    <a:pt x="106194" y="51022"/>
                  </a:lnTo>
                  <a:lnTo>
                    <a:pt x="89205" y="19844"/>
                  </a:lnTo>
                  <a:lnTo>
                    <a:pt x="62655" y="944"/>
                  </a:lnTo>
                  <a:lnTo>
                    <a:pt x="29733" y="0"/>
                  </a:lnTo>
                  <a:lnTo>
                    <a:pt x="0" y="2833"/>
                  </a:lnTo>
                  <a:lnTo>
                    <a:pt x="26550" y="321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4" name="Google Shape;1634;p148"/>
            <p:cNvSpPr/>
            <p:nvPr/>
          </p:nvSpPr>
          <p:spPr>
            <a:xfrm>
              <a:off x="9432845" y="3600063"/>
              <a:ext cx="336900" cy="179100"/>
            </a:xfrm>
            <a:custGeom>
              <a:rect b="b" l="l" r="r" t="t"/>
              <a:pathLst>
                <a:path extrusionOk="0" h="120000" w="120000">
                  <a:moveTo>
                    <a:pt x="0" y="6316"/>
                  </a:moveTo>
                  <a:lnTo>
                    <a:pt x="28594" y="0"/>
                  </a:lnTo>
                  <a:lnTo>
                    <a:pt x="55783" y="24211"/>
                  </a:lnTo>
                  <a:lnTo>
                    <a:pt x="67500" y="51577"/>
                  </a:lnTo>
                  <a:lnTo>
                    <a:pt x="82033" y="51577"/>
                  </a:lnTo>
                  <a:lnTo>
                    <a:pt x="91405" y="38950"/>
                  </a:lnTo>
                  <a:lnTo>
                    <a:pt x="98905" y="34738"/>
                  </a:lnTo>
                  <a:lnTo>
                    <a:pt x="106405" y="63155"/>
                  </a:lnTo>
                  <a:lnTo>
                    <a:pt x="119061" y="69472"/>
                  </a:lnTo>
                  <a:lnTo>
                    <a:pt x="116250" y="81050"/>
                  </a:lnTo>
                  <a:lnTo>
                    <a:pt x="120000" y="102105"/>
                  </a:lnTo>
                  <a:lnTo>
                    <a:pt x="119061" y="118950"/>
                  </a:lnTo>
                  <a:lnTo>
                    <a:pt x="106405" y="92633"/>
                  </a:lnTo>
                  <a:lnTo>
                    <a:pt x="98905" y="86316"/>
                  </a:lnTo>
                  <a:lnTo>
                    <a:pt x="92344" y="86316"/>
                  </a:lnTo>
                  <a:lnTo>
                    <a:pt x="89061" y="113683"/>
                  </a:lnTo>
                  <a:lnTo>
                    <a:pt x="79688" y="105261"/>
                  </a:lnTo>
                  <a:lnTo>
                    <a:pt x="64216" y="120000"/>
                  </a:lnTo>
                  <a:lnTo>
                    <a:pt x="46405" y="116844"/>
                  </a:lnTo>
                  <a:lnTo>
                    <a:pt x="45466" y="69472"/>
                  </a:lnTo>
                  <a:lnTo>
                    <a:pt x="15938" y="28422"/>
                  </a:lnTo>
                  <a:lnTo>
                    <a:pt x="0" y="63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5" name="Google Shape;1635;p148"/>
            <p:cNvSpPr/>
            <p:nvPr/>
          </p:nvSpPr>
          <p:spPr>
            <a:xfrm>
              <a:off x="9681796" y="3709434"/>
              <a:ext cx="282300" cy="267300"/>
            </a:xfrm>
            <a:custGeom>
              <a:rect b="b" l="l" r="r" t="t"/>
              <a:pathLst>
                <a:path extrusionOk="0" h="120000" w="120000">
                  <a:moveTo>
                    <a:pt x="45072" y="5550"/>
                  </a:moveTo>
                  <a:lnTo>
                    <a:pt x="51266" y="5550"/>
                  </a:lnTo>
                  <a:lnTo>
                    <a:pt x="69294" y="11100"/>
                  </a:lnTo>
                  <a:lnTo>
                    <a:pt x="87322" y="26361"/>
                  </a:lnTo>
                  <a:lnTo>
                    <a:pt x="97466" y="45777"/>
                  </a:lnTo>
                  <a:lnTo>
                    <a:pt x="120000" y="67977"/>
                  </a:lnTo>
                  <a:lnTo>
                    <a:pt x="107605" y="72833"/>
                  </a:lnTo>
                  <a:lnTo>
                    <a:pt x="99716" y="87400"/>
                  </a:lnTo>
                  <a:lnTo>
                    <a:pt x="98027" y="94333"/>
                  </a:lnTo>
                  <a:lnTo>
                    <a:pt x="93522" y="120000"/>
                  </a:lnTo>
                  <a:lnTo>
                    <a:pt x="77183" y="113061"/>
                  </a:lnTo>
                  <a:lnTo>
                    <a:pt x="73238" y="90172"/>
                  </a:lnTo>
                  <a:lnTo>
                    <a:pt x="57466" y="99188"/>
                  </a:lnTo>
                  <a:lnTo>
                    <a:pt x="40000" y="112372"/>
                  </a:lnTo>
                  <a:lnTo>
                    <a:pt x="30422" y="108900"/>
                  </a:lnTo>
                  <a:lnTo>
                    <a:pt x="21411" y="97805"/>
                  </a:lnTo>
                  <a:lnTo>
                    <a:pt x="16338" y="87400"/>
                  </a:lnTo>
                  <a:lnTo>
                    <a:pt x="23100" y="76300"/>
                  </a:lnTo>
                  <a:lnTo>
                    <a:pt x="27605" y="84622"/>
                  </a:lnTo>
                  <a:lnTo>
                    <a:pt x="49016" y="97111"/>
                  </a:lnTo>
                  <a:lnTo>
                    <a:pt x="53522" y="86011"/>
                  </a:lnTo>
                  <a:lnTo>
                    <a:pt x="33805" y="67283"/>
                  </a:lnTo>
                  <a:lnTo>
                    <a:pt x="27044" y="52022"/>
                  </a:lnTo>
                  <a:lnTo>
                    <a:pt x="20844" y="45777"/>
                  </a:lnTo>
                  <a:lnTo>
                    <a:pt x="20844" y="36761"/>
                  </a:lnTo>
                  <a:lnTo>
                    <a:pt x="11833" y="32600"/>
                  </a:lnTo>
                  <a:lnTo>
                    <a:pt x="0" y="29827"/>
                  </a:lnTo>
                  <a:lnTo>
                    <a:pt x="2816" y="18033"/>
                  </a:lnTo>
                  <a:lnTo>
                    <a:pt x="5072" y="11100"/>
                  </a:lnTo>
                  <a:lnTo>
                    <a:pt x="14650" y="11100"/>
                  </a:lnTo>
                  <a:lnTo>
                    <a:pt x="20844" y="15261"/>
                  </a:lnTo>
                  <a:lnTo>
                    <a:pt x="36055" y="32600"/>
                  </a:lnTo>
                  <a:lnTo>
                    <a:pt x="37183" y="21505"/>
                  </a:lnTo>
                  <a:lnTo>
                    <a:pt x="32677" y="8322"/>
                  </a:lnTo>
                  <a:lnTo>
                    <a:pt x="36055" y="0"/>
                  </a:lnTo>
                  <a:lnTo>
                    <a:pt x="45072" y="555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6" name="Google Shape;1636;p148"/>
            <p:cNvSpPr/>
            <p:nvPr/>
          </p:nvSpPr>
          <p:spPr>
            <a:xfrm>
              <a:off x="9621077" y="3761077"/>
              <a:ext cx="191400" cy="164100"/>
            </a:xfrm>
            <a:custGeom>
              <a:rect b="b" l="l" r="r" t="t"/>
              <a:pathLst>
                <a:path extrusionOk="0" h="120000" w="120000">
                  <a:moveTo>
                    <a:pt x="0" y="18111"/>
                  </a:moveTo>
                  <a:lnTo>
                    <a:pt x="14466" y="37361"/>
                  </a:lnTo>
                  <a:lnTo>
                    <a:pt x="32338" y="66794"/>
                  </a:lnTo>
                  <a:lnTo>
                    <a:pt x="59572" y="105283"/>
                  </a:lnTo>
                  <a:lnTo>
                    <a:pt x="78300" y="82638"/>
                  </a:lnTo>
                  <a:lnTo>
                    <a:pt x="79150" y="101888"/>
                  </a:lnTo>
                  <a:lnTo>
                    <a:pt x="92766" y="105283"/>
                  </a:lnTo>
                  <a:lnTo>
                    <a:pt x="112338" y="120000"/>
                  </a:lnTo>
                  <a:lnTo>
                    <a:pt x="120000" y="101888"/>
                  </a:lnTo>
                  <a:lnTo>
                    <a:pt x="90211" y="71322"/>
                  </a:lnTo>
                  <a:lnTo>
                    <a:pt x="83405" y="47544"/>
                  </a:lnTo>
                  <a:lnTo>
                    <a:pt x="70638" y="36227"/>
                  </a:lnTo>
                  <a:lnTo>
                    <a:pt x="70638" y="21511"/>
                  </a:lnTo>
                  <a:lnTo>
                    <a:pt x="57022" y="14716"/>
                  </a:lnTo>
                  <a:lnTo>
                    <a:pt x="37444" y="9055"/>
                  </a:lnTo>
                  <a:lnTo>
                    <a:pt x="20427" y="0"/>
                  </a:lnTo>
                  <a:lnTo>
                    <a:pt x="5955" y="3394"/>
                  </a:lnTo>
                  <a:lnTo>
                    <a:pt x="0" y="1811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7" name="Google Shape;1637;p148"/>
            <p:cNvSpPr/>
            <p:nvPr/>
          </p:nvSpPr>
          <p:spPr>
            <a:xfrm>
              <a:off x="9727337" y="2813212"/>
              <a:ext cx="1915800" cy="993300"/>
            </a:xfrm>
            <a:custGeom>
              <a:rect b="b" l="l" r="r" t="t"/>
              <a:pathLst>
                <a:path extrusionOk="0" h="120000" w="120000">
                  <a:moveTo>
                    <a:pt x="117022" y="61827"/>
                  </a:moveTo>
                  <a:lnTo>
                    <a:pt x="120000" y="59133"/>
                  </a:lnTo>
                  <a:lnTo>
                    <a:pt x="113883" y="49500"/>
                  </a:lnTo>
                  <a:lnTo>
                    <a:pt x="110083" y="53550"/>
                  </a:lnTo>
                  <a:lnTo>
                    <a:pt x="104544" y="49694"/>
                  </a:lnTo>
                  <a:lnTo>
                    <a:pt x="101983" y="47000"/>
                  </a:lnTo>
                  <a:lnTo>
                    <a:pt x="99666" y="47000"/>
                  </a:lnTo>
                  <a:lnTo>
                    <a:pt x="98266" y="41027"/>
                  </a:lnTo>
                  <a:lnTo>
                    <a:pt x="97522" y="37366"/>
                  </a:lnTo>
                  <a:lnTo>
                    <a:pt x="93555" y="37366"/>
                  </a:lnTo>
                  <a:lnTo>
                    <a:pt x="91900" y="38911"/>
                  </a:lnTo>
                  <a:lnTo>
                    <a:pt x="89005" y="32361"/>
                  </a:lnTo>
                  <a:lnTo>
                    <a:pt x="87766" y="33322"/>
                  </a:lnTo>
                  <a:lnTo>
                    <a:pt x="86444" y="34672"/>
                  </a:lnTo>
                  <a:lnTo>
                    <a:pt x="84794" y="36016"/>
                  </a:lnTo>
                  <a:lnTo>
                    <a:pt x="82233" y="31205"/>
                  </a:lnTo>
                  <a:lnTo>
                    <a:pt x="76444" y="20033"/>
                  </a:lnTo>
                  <a:lnTo>
                    <a:pt x="71733" y="13483"/>
                  </a:lnTo>
                  <a:lnTo>
                    <a:pt x="68927" y="7316"/>
                  </a:lnTo>
                  <a:lnTo>
                    <a:pt x="63966" y="14638"/>
                  </a:lnTo>
                  <a:lnTo>
                    <a:pt x="63138" y="9438"/>
                  </a:lnTo>
                  <a:lnTo>
                    <a:pt x="56200" y="8861"/>
                  </a:lnTo>
                  <a:lnTo>
                    <a:pt x="55372" y="8861"/>
                  </a:lnTo>
                  <a:lnTo>
                    <a:pt x="52233" y="0"/>
                  </a:lnTo>
                  <a:lnTo>
                    <a:pt x="48927" y="1155"/>
                  </a:lnTo>
                  <a:lnTo>
                    <a:pt x="46694" y="4816"/>
                  </a:lnTo>
                  <a:lnTo>
                    <a:pt x="42316" y="6933"/>
                  </a:lnTo>
                  <a:lnTo>
                    <a:pt x="40911" y="5005"/>
                  </a:lnTo>
                  <a:lnTo>
                    <a:pt x="38594" y="10211"/>
                  </a:lnTo>
                  <a:lnTo>
                    <a:pt x="37022" y="9438"/>
                  </a:lnTo>
                  <a:lnTo>
                    <a:pt x="30744" y="10594"/>
                  </a:lnTo>
                  <a:lnTo>
                    <a:pt x="29422" y="10211"/>
                  </a:lnTo>
                  <a:lnTo>
                    <a:pt x="28594" y="11366"/>
                  </a:lnTo>
                  <a:lnTo>
                    <a:pt x="31155" y="17911"/>
                  </a:lnTo>
                  <a:lnTo>
                    <a:pt x="29422" y="24077"/>
                  </a:lnTo>
                  <a:lnTo>
                    <a:pt x="29588" y="28316"/>
                  </a:lnTo>
                  <a:lnTo>
                    <a:pt x="29588" y="30627"/>
                  </a:lnTo>
                  <a:lnTo>
                    <a:pt x="32977" y="30627"/>
                  </a:lnTo>
                  <a:lnTo>
                    <a:pt x="33966" y="34672"/>
                  </a:lnTo>
                  <a:lnTo>
                    <a:pt x="33966" y="38911"/>
                  </a:lnTo>
                  <a:lnTo>
                    <a:pt x="32977" y="39677"/>
                  </a:lnTo>
                  <a:lnTo>
                    <a:pt x="31655" y="37366"/>
                  </a:lnTo>
                  <a:lnTo>
                    <a:pt x="30250" y="38911"/>
                  </a:lnTo>
                  <a:lnTo>
                    <a:pt x="29422" y="40644"/>
                  </a:lnTo>
                  <a:lnTo>
                    <a:pt x="26944" y="37366"/>
                  </a:lnTo>
                  <a:lnTo>
                    <a:pt x="26283" y="33900"/>
                  </a:lnTo>
                  <a:lnTo>
                    <a:pt x="24050" y="35633"/>
                  </a:lnTo>
                  <a:lnTo>
                    <a:pt x="24050" y="36594"/>
                  </a:lnTo>
                  <a:lnTo>
                    <a:pt x="22561" y="33900"/>
                  </a:lnTo>
                  <a:lnTo>
                    <a:pt x="20494" y="37366"/>
                  </a:lnTo>
                  <a:lnTo>
                    <a:pt x="17850" y="38911"/>
                  </a:lnTo>
                  <a:lnTo>
                    <a:pt x="17105" y="37366"/>
                  </a:lnTo>
                  <a:lnTo>
                    <a:pt x="16361" y="33900"/>
                  </a:lnTo>
                  <a:lnTo>
                    <a:pt x="13055" y="33322"/>
                  </a:lnTo>
                  <a:lnTo>
                    <a:pt x="7605" y="32550"/>
                  </a:lnTo>
                  <a:lnTo>
                    <a:pt x="6283" y="33322"/>
                  </a:lnTo>
                  <a:lnTo>
                    <a:pt x="5783" y="35633"/>
                  </a:lnTo>
                  <a:lnTo>
                    <a:pt x="4877" y="34672"/>
                  </a:lnTo>
                  <a:lnTo>
                    <a:pt x="4050" y="38138"/>
                  </a:lnTo>
                  <a:lnTo>
                    <a:pt x="3138" y="41027"/>
                  </a:lnTo>
                  <a:lnTo>
                    <a:pt x="3138" y="42377"/>
                  </a:lnTo>
                  <a:lnTo>
                    <a:pt x="3716" y="44877"/>
                  </a:lnTo>
                  <a:lnTo>
                    <a:pt x="2811" y="45844"/>
                  </a:lnTo>
                  <a:lnTo>
                    <a:pt x="1816" y="41027"/>
                  </a:lnTo>
                  <a:lnTo>
                    <a:pt x="411" y="41605"/>
                  </a:lnTo>
                  <a:lnTo>
                    <a:pt x="0" y="47961"/>
                  </a:lnTo>
                  <a:lnTo>
                    <a:pt x="0" y="55088"/>
                  </a:lnTo>
                  <a:lnTo>
                    <a:pt x="661" y="57977"/>
                  </a:lnTo>
                  <a:lnTo>
                    <a:pt x="1488" y="60288"/>
                  </a:lnTo>
                  <a:lnTo>
                    <a:pt x="1488" y="64138"/>
                  </a:lnTo>
                  <a:lnTo>
                    <a:pt x="2811" y="63755"/>
                  </a:lnTo>
                  <a:lnTo>
                    <a:pt x="4461" y="60866"/>
                  </a:lnTo>
                  <a:lnTo>
                    <a:pt x="5205" y="63755"/>
                  </a:lnTo>
                  <a:lnTo>
                    <a:pt x="6527" y="67222"/>
                  </a:lnTo>
                  <a:lnTo>
                    <a:pt x="7683" y="70500"/>
                  </a:lnTo>
                  <a:lnTo>
                    <a:pt x="9005" y="77044"/>
                  </a:lnTo>
                  <a:lnTo>
                    <a:pt x="11405" y="75505"/>
                  </a:lnTo>
                  <a:lnTo>
                    <a:pt x="15455" y="73772"/>
                  </a:lnTo>
                  <a:lnTo>
                    <a:pt x="21733" y="71844"/>
                  </a:lnTo>
                  <a:lnTo>
                    <a:pt x="23222" y="76466"/>
                  </a:lnTo>
                  <a:lnTo>
                    <a:pt x="23472" y="84561"/>
                  </a:lnTo>
                  <a:lnTo>
                    <a:pt x="20577" y="86294"/>
                  </a:lnTo>
                  <a:lnTo>
                    <a:pt x="17850" y="87833"/>
                  </a:lnTo>
                  <a:lnTo>
                    <a:pt x="18266" y="93611"/>
                  </a:lnTo>
                  <a:lnTo>
                    <a:pt x="14216" y="93611"/>
                  </a:lnTo>
                  <a:lnTo>
                    <a:pt x="17850" y="105361"/>
                  </a:lnTo>
                  <a:lnTo>
                    <a:pt x="19588" y="106322"/>
                  </a:lnTo>
                  <a:lnTo>
                    <a:pt x="21322" y="107094"/>
                  </a:lnTo>
                  <a:lnTo>
                    <a:pt x="22150" y="111911"/>
                  </a:lnTo>
                  <a:lnTo>
                    <a:pt x="23138" y="109983"/>
                  </a:lnTo>
                  <a:lnTo>
                    <a:pt x="26444" y="109211"/>
                  </a:lnTo>
                  <a:lnTo>
                    <a:pt x="28183" y="110944"/>
                  </a:lnTo>
                  <a:lnTo>
                    <a:pt x="29422" y="113450"/>
                  </a:lnTo>
                  <a:lnTo>
                    <a:pt x="30333" y="110944"/>
                  </a:lnTo>
                  <a:lnTo>
                    <a:pt x="32394" y="111522"/>
                  </a:lnTo>
                  <a:lnTo>
                    <a:pt x="28761" y="85138"/>
                  </a:lnTo>
                  <a:lnTo>
                    <a:pt x="30250" y="83594"/>
                  </a:lnTo>
                  <a:lnTo>
                    <a:pt x="35038" y="78011"/>
                  </a:lnTo>
                  <a:lnTo>
                    <a:pt x="35866" y="77622"/>
                  </a:lnTo>
                  <a:lnTo>
                    <a:pt x="35205" y="75505"/>
                  </a:lnTo>
                  <a:lnTo>
                    <a:pt x="36283" y="76661"/>
                  </a:lnTo>
                  <a:lnTo>
                    <a:pt x="36283" y="73772"/>
                  </a:lnTo>
                  <a:lnTo>
                    <a:pt x="37022" y="71844"/>
                  </a:lnTo>
                  <a:lnTo>
                    <a:pt x="37272" y="72616"/>
                  </a:lnTo>
                  <a:lnTo>
                    <a:pt x="38427" y="72616"/>
                  </a:lnTo>
                  <a:lnTo>
                    <a:pt x="39422" y="74350"/>
                  </a:lnTo>
                  <a:lnTo>
                    <a:pt x="40827" y="70883"/>
                  </a:lnTo>
                  <a:lnTo>
                    <a:pt x="41655" y="71844"/>
                  </a:lnTo>
                  <a:lnTo>
                    <a:pt x="40744" y="76661"/>
                  </a:lnTo>
                  <a:lnTo>
                    <a:pt x="41405" y="83016"/>
                  </a:lnTo>
                  <a:lnTo>
                    <a:pt x="43883" y="86483"/>
                  </a:lnTo>
                  <a:lnTo>
                    <a:pt x="43883" y="87833"/>
                  </a:lnTo>
                  <a:lnTo>
                    <a:pt x="43055" y="90722"/>
                  </a:lnTo>
                  <a:lnTo>
                    <a:pt x="43472" y="92072"/>
                  </a:lnTo>
                  <a:lnTo>
                    <a:pt x="46444" y="94961"/>
                  </a:lnTo>
                  <a:lnTo>
                    <a:pt x="47522" y="98811"/>
                  </a:lnTo>
                  <a:lnTo>
                    <a:pt x="50411" y="96694"/>
                  </a:lnTo>
                  <a:lnTo>
                    <a:pt x="53555" y="94961"/>
                  </a:lnTo>
                  <a:lnTo>
                    <a:pt x="56200" y="106711"/>
                  </a:lnTo>
                  <a:lnTo>
                    <a:pt x="57105" y="112488"/>
                  </a:lnTo>
                  <a:lnTo>
                    <a:pt x="56283" y="113644"/>
                  </a:lnTo>
                  <a:lnTo>
                    <a:pt x="55783" y="115761"/>
                  </a:lnTo>
                  <a:lnTo>
                    <a:pt x="58344" y="117688"/>
                  </a:lnTo>
                  <a:lnTo>
                    <a:pt x="59088" y="120000"/>
                  </a:lnTo>
                  <a:lnTo>
                    <a:pt x="62561" y="117688"/>
                  </a:lnTo>
                  <a:lnTo>
                    <a:pt x="63800" y="120000"/>
                  </a:lnTo>
                  <a:lnTo>
                    <a:pt x="66116" y="116916"/>
                  </a:lnTo>
                  <a:lnTo>
                    <a:pt x="67683" y="116338"/>
                  </a:lnTo>
                  <a:lnTo>
                    <a:pt x="69916" y="117305"/>
                  </a:lnTo>
                  <a:lnTo>
                    <a:pt x="74377" y="117305"/>
                  </a:lnTo>
                  <a:lnTo>
                    <a:pt x="73138" y="114994"/>
                  </a:lnTo>
                  <a:lnTo>
                    <a:pt x="73138" y="111522"/>
                  </a:lnTo>
                  <a:lnTo>
                    <a:pt x="73883" y="109405"/>
                  </a:lnTo>
                  <a:lnTo>
                    <a:pt x="73883" y="107477"/>
                  </a:lnTo>
                  <a:lnTo>
                    <a:pt x="72477" y="105744"/>
                  </a:lnTo>
                  <a:lnTo>
                    <a:pt x="75288" y="105166"/>
                  </a:lnTo>
                  <a:lnTo>
                    <a:pt x="77850" y="105744"/>
                  </a:lnTo>
                  <a:lnTo>
                    <a:pt x="78427" y="107477"/>
                  </a:lnTo>
                  <a:lnTo>
                    <a:pt x="80411" y="106711"/>
                  </a:lnTo>
                  <a:lnTo>
                    <a:pt x="78927" y="101511"/>
                  </a:lnTo>
                  <a:lnTo>
                    <a:pt x="80577" y="100933"/>
                  </a:lnTo>
                  <a:lnTo>
                    <a:pt x="87522" y="103050"/>
                  </a:lnTo>
                  <a:lnTo>
                    <a:pt x="93305" y="104205"/>
                  </a:lnTo>
                  <a:lnTo>
                    <a:pt x="97522" y="108444"/>
                  </a:lnTo>
                  <a:lnTo>
                    <a:pt x="99666" y="108444"/>
                  </a:lnTo>
                  <a:lnTo>
                    <a:pt x="100333" y="113450"/>
                  </a:lnTo>
                  <a:lnTo>
                    <a:pt x="101983" y="103050"/>
                  </a:lnTo>
                  <a:lnTo>
                    <a:pt x="99666" y="91494"/>
                  </a:lnTo>
                  <a:lnTo>
                    <a:pt x="106694" y="87450"/>
                  </a:lnTo>
                  <a:lnTo>
                    <a:pt x="107522" y="81283"/>
                  </a:lnTo>
                  <a:lnTo>
                    <a:pt x="108677" y="71844"/>
                  </a:lnTo>
                  <a:lnTo>
                    <a:pt x="115950" y="72616"/>
                  </a:lnTo>
                  <a:lnTo>
                    <a:pt x="117022" y="61827"/>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8" name="Google Shape;1638;p148"/>
            <p:cNvSpPr/>
            <p:nvPr/>
          </p:nvSpPr>
          <p:spPr>
            <a:xfrm>
              <a:off x="10188805" y="3457276"/>
              <a:ext cx="837900" cy="610500"/>
            </a:xfrm>
            <a:custGeom>
              <a:rect b="b" l="l" r="r" t="t"/>
              <a:pathLst>
                <a:path extrusionOk="0" h="120000" w="120000">
                  <a:moveTo>
                    <a:pt x="8327" y="54716"/>
                  </a:moveTo>
                  <a:lnTo>
                    <a:pt x="11355" y="53783"/>
                  </a:lnTo>
                  <a:lnTo>
                    <a:pt x="12494" y="48805"/>
                  </a:lnTo>
                  <a:lnTo>
                    <a:pt x="13438" y="44766"/>
                  </a:lnTo>
                  <a:lnTo>
                    <a:pt x="17222" y="46944"/>
                  </a:lnTo>
                  <a:lnTo>
                    <a:pt x="16277" y="41038"/>
                  </a:lnTo>
                  <a:lnTo>
                    <a:pt x="19494" y="38550"/>
                  </a:lnTo>
                  <a:lnTo>
                    <a:pt x="21388" y="42900"/>
                  </a:lnTo>
                  <a:lnTo>
                    <a:pt x="24416" y="42900"/>
                  </a:lnTo>
                  <a:lnTo>
                    <a:pt x="27444" y="45388"/>
                  </a:lnTo>
                  <a:lnTo>
                    <a:pt x="28961" y="46944"/>
                  </a:lnTo>
                  <a:lnTo>
                    <a:pt x="28961" y="48188"/>
                  </a:lnTo>
                  <a:lnTo>
                    <a:pt x="29338" y="51916"/>
                  </a:lnTo>
                  <a:lnTo>
                    <a:pt x="32744" y="53783"/>
                  </a:lnTo>
                  <a:lnTo>
                    <a:pt x="32744" y="59066"/>
                  </a:lnTo>
                  <a:lnTo>
                    <a:pt x="35583" y="67461"/>
                  </a:lnTo>
                  <a:lnTo>
                    <a:pt x="38800" y="68394"/>
                  </a:lnTo>
                  <a:lnTo>
                    <a:pt x="40127" y="65905"/>
                  </a:lnTo>
                  <a:lnTo>
                    <a:pt x="43533" y="63111"/>
                  </a:lnTo>
                  <a:lnTo>
                    <a:pt x="46561" y="67461"/>
                  </a:lnTo>
                  <a:lnTo>
                    <a:pt x="50344" y="74300"/>
                  </a:lnTo>
                  <a:lnTo>
                    <a:pt x="56027" y="83627"/>
                  </a:lnTo>
                  <a:lnTo>
                    <a:pt x="66055" y="87666"/>
                  </a:lnTo>
                  <a:lnTo>
                    <a:pt x="66244" y="93577"/>
                  </a:lnTo>
                  <a:lnTo>
                    <a:pt x="72683" y="97305"/>
                  </a:lnTo>
                  <a:lnTo>
                    <a:pt x="75711" y="102900"/>
                  </a:lnTo>
                  <a:lnTo>
                    <a:pt x="73627" y="119688"/>
                  </a:lnTo>
                  <a:lnTo>
                    <a:pt x="79494" y="120000"/>
                  </a:lnTo>
                  <a:lnTo>
                    <a:pt x="83472" y="111605"/>
                  </a:lnTo>
                  <a:lnTo>
                    <a:pt x="85738" y="106633"/>
                  </a:lnTo>
                  <a:lnTo>
                    <a:pt x="87444" y="102277"/>
                  </a:lnTo>
                  <a:lnTo>
                    <a:pt x="86500" y="94194"/>
                  </a:lnTo>
                  <a:lnTo>
                    <a:pt x="81766" y="91088"/>
                  </a:lnTo>
                  <a:lnTo>
                    <a:pt x="82711" y="76166"/>
                  </a:lnTo>
                  <a:lnTo>
                    <a:pt x="87066" y="70572"/>
                  </a:lnTo>
                  <a:lnTo>
                    <a:pt x="90661" y="72433"/>
                  </a:lnTo>
                  <a:lnTo>
                    <a:pt x="99561" y="69950"/>
                  </a:lnTo>
                  <a:lnTo>
                    <a:pt x="101072" y="75855"/>
                  </a:lnTo>
                  <a:lnTo>
                    <a:pt x="106183" y="75544"/>
                  </a:lnTo>
                  <a:lnTo>
                    <a:pt x="117161" y="74300"/>
                  </a:lnTo>
                  <a:lnTo>
                    <a:pt x="120000" y="67461"/>
                  </a:lnTo>
                  <a:lnTo>
                    <a:pt x="117161" y="63422"/>
                  </a:lnTo>
                  <a:lnTo>
                    <a:pt x="92933" y="63422"/>
                  </a:lnTo>
                  <a:lnTo>
                    <a:pt x="88011" y="62177"/>
                  </a:lnTo>
                  <a:lnTo>
                    <a:pt x="80250" y="68394"/>
                  </a:lnTo>
                  <a:lnTo>
                    <a:pt x="79305" y="67461"/>
                  </a:lnTo>
                  <a:lnTo>
                    <a:pt x="77411" y="64661"/>
                  </a:lnTo>
                  <a:lnTo>
                    <a:pt x="73438" y="65905"/>
                  </a:lnTo>
                  <a:lnTo>
                    <a:pt x="69461" y="68394"/>
                  </a:lnTo>
                  <a:lnTo>
                    <a:pt x="68894" y="67150"/>
                  </a:lnTo>
                  <a:lnTo>
                    <a:pt x="67950" y="64661"/>
                  </a:lnTo>
                  <a:lnTo>
                    <a:pt x="63027" y="62177"/>
                  </a:lnTo>
                  <a:lnTo>
                    <a:pt x="61894" y="61555"/>
                  </a:lnTo>
                  <a:lnTo>
                    <a:pt x="62838" y="58133"/>
                  </a:lnTo>
                  <a:lnTo>
                    <a:pt x="65111" y="56266"/>
                  </a:lnTo>
                  <a:lnTo>
                    <a:pt x="61894" y="44455"/>
                  </a:lnTo>
                  <a:lnTo>
                    <a:pt x="56783" y="27977"/>
                  </a:lnTo>
                  <a:lnTo>
                    <a:pt x="43155" y="33266"/>
                  </a:lnTo>
                  <a:lnTo>
                    <a:pt x="40127" y="27977"/>
                  </a:lnTo>
                  <a:lnTo>
                    <a:pt x="33688" y="23316"/>
                  </a:lnTo>
                  <a:lnTo>
                    <a:pt x="27633" y="30155"/>
                  </a:lnTo>
                  <a:lnTo>
                    <a:pt x="21577" y="28288"/>
                  </a:lnTo>
                  <a:lnTo>
                    <a:pt x="15144" y="21138"/>
                  </a:lnTo>
                  <a:lnTo>
                    <a:pt x="14194" y="12433"/>
                  </a:lnTo>
                  <a:lnTo>
                    <a:pt x="14761" y="6216"/>
                  </a:lnTo>
                  <a:lnTo>
                    <a:pt x="14383" y="0"/>
                  </a:lnTo>
                  <a:lnTo>
                    <a:pt x="0" y="12433"/>
                  </a:lnTo>
                  <a:lnTo>
                    <a:pt x="8327" y="547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39" name="Google Shape;1639;p148"/>
            <p:cNvSpPr/>
            <p:nvPr/>
          </p:nvSpPr>
          <p:spPr>
            <a:xfrm>
              <a:off x="10082546" y="3657785"/>
              <a:ext cx="634500" cy="534600"/>
            </a:xfrm>
            <a:custGeom>
              <a:rect b="b" l="l" r="r" t="t"/>
              <a:pathLst>
                <a:path extrusionOk="0" h="120000" w="120000">
                  <a:moveTo>
                    <a:pt x="0" y="17394"/>
                  </a:moveTo>
                  <a:lnTo>
                    <a:pt x="744" y="33016"/>
                  </a:lnTo>
                  <a:lnTo>
                    <a:pt x="7672" y="23433"/>
                  </a:lnTo>
                  <a:lnTo>
                    <a:pt x="16327" y="35855"/>
                  </a:lnTo>
                  <a:lnTo>
                    <a:pt x="12372" y="42961"/>
                  </a:lnTo>
                  <a:lnTo>
                    <a:pt x="1483" y="36211"/>
                  </a:lnTo>
                  <a:lnTo>
                    <a:pt x="494" y="46866"/>
                  </a:lnTo>
                  <a:lnTo>
                    <a:pt x="1483" y="53255"/>
                  </a:lnTo>
                  <a:lnTo>
                    <a:pt x="7672" y="54322"/>
                  </a:lnTo>
                  <a:lnTo>
                    <a:pt x="4700" y="61066"/>
                  </a:lnTo>
                  <a:lnTo>
                    <a:pt x="10144" y="66033"/>
                  </a:lnTo>
                  <a:lnTo>
                    <a:pt x="10144" y="87338"/>
                  </a:lnTo>
                  <a:lnTo>
                    <a:pt x="26472" y="81300"/>
                  </a:lnTo>
                  <a:lnTo>
                    <a:pt x="35383" y="74911"/>
                  </a:lnTo>
                  <a:lnTo>
                    <a:pt x="56661" y="89111"/>
                  </a:lnTo>
                  <a:lnTo>
                    <a:pt x="69772" y="97277"/>
                  </a:lnTo>
                  <a:lnTo>
                    <a:pt x="72744" y="101894"/>
                  </a:lnTo>
                  <a:lnTo>
                    <a:pt x="73977" y="112188"/>
                  </a:lnTo>
                  <a:lnTo>
                    <a:pt x="86350" y="120000"/>
                  </a:lnTo>
                  <a:lnTo>
                    <a:pt x="104661" y="91244"/>
                  </a:lnTo>
                  <a:lnTo>
                    <a:pt x="116783" y="91244"/>
                  </a:lnTo>
                  <a:lnTo>
                    <a:pt x="118761" y="79172"/>
                  </a:lnTo>
                  <a:lnTo>
                    <a:pt x="120000" y="74555"/>
                  </a:lnTo>
                  <a:lnTo>
                    <a:pt x="116038" y="66744"/>
                  </a:lnTo>
                  <a:lnTo>
                    <a:pt x="107133" y="62127"/>
                  </a:lnTo>
                  <a:lnTo>
                    <a:pt x="106638" y="56094"/>
                  </a:lnTo>
                  <a:lnTo>
                    <a:pt x="93772" y="51477"/>
                  </a:lnTo>
                  <a:lnTo>
                    <a:pt x="86350" y="40827"/>
                  </a:lnTo>
                  <a:lnTo>
                    <a:pt x="83627" y="34083"/>
                  </a:lnTo>
                  <a:lnTo>
                    <a:pt x="77444" y="27338"/>
                  </a:lnTo>
                  <a:lnTo>
                    <a:pt x="73483" y="30888"/>
                  </a:lnTo>
                  <a:lnTo>
                    <a:pt x="71255" y="34083"/>
                  </a:lnTo>
                  <a:lnTo>
                    <a:pt x="67050" y="33016"/>
                  </a:lnTo>
                  <a:lnTo>
                    <a:pt x="63338" y="23433"/>
                  </a:lnTo>
                  <a:lnTo>
                    <a:pt x="63094" y="17394"/>
                  </a:lnTo>
                  <a:lnTo>
                    <a:pt x="58888" y="15266"/>
                  </a:lnTo>
                  <a:lnTo>
                    <a:pt x="57894" y="9583"/>
                  </a:lnTo>
                  <a:lnTo>
                    <a:pt x="52455" y="4972"/>
                  </a:lnTo>
                  <a:lnTo>
                    <a:pt x="48494" y="4972"/>
                  </a:lnTo>
                  <a:lnTo>
                    <a:pt x="46022" y="0"/>
                  </a:lnTo>
                  <a:lnTo>
                    <a:pt x="41816" y="2838"/>
                  </a:lnTo>
                  <a:lnTo>
                    <a:pt x="43300" y="9583"/>
                  </a:lnTo>
                  <a:lnTo>
                    <a:pt x="41322" y="8522"/>
                  </a:lnTo>
                  <a:lnTo>
                    <a:pt x="38105" y="7100"/>
                  </a:lnTo>
                  <a:lnTo>
                    <a:pt x="35383" y="17394"/>
                  </a:lnTo>
                  <a:lnTo>
                    <a:pt x="30927" y="18461"/>
                  </a:lnTo>
                  <a:lnTo>
                    <a:pt x="26472" y="17038"/>
                  </a:lnTo>
                  <a:lnTo>
                    <a:pt x="22516" y="22011"/>
                  </a:lnTo>
                  <a:lnTo>
                    <a:pt x="18805" y="17394"/>
                  </a:lnTo>
                  <a:lnTo>
                    <a:pt x="13111" y="12783"/>
                  </a:lnTo>
                  <a:lnTo>
                    <a:pt x="0" y="17394"/>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40" name="Google Shape;1640;p148"/>
            <p:cNvSpPr/>
            <p:nvPr/>
          </p:nvSpPr>
          <p:spPr>
            <a:xfrm>
              <a:off x="10792971" y="3651710"/>
              <a:ext cx="537300" cy="267300"/>
            </a:xfrm>
            <a:custGeom>
              <a:rect b="b" l="l" r="r" t="t"/>
              <a:pathLst>
                <a:path extrusionOk="0" h="120000" w="120000">
                  <a:moveTo>
                    <a:pt x="30516" y="85116"/>
                  </a:moveTo>
                  <a:lnTo>
                    <a:pt x="21927" y="85116"/>
                  </a:lnTo>
                  <a:lnTo>
                    <a:pt x="4444" y="90000"/>
                  </a:lnTo>
                  <a:lnTo>
                    <a:pt x="0" y="103255"/>
                  </a:lnTo>
                  <a:lnTo>
                    <a:pt x="4444" y="108838"/>
                  </a:lnTo>
                  <a:lnTo>
                    <a:pt x="8000" y="113022"/>
                  </a:lnTo>
                  <a:lnTo>
                    <a:pt x="32294" y="112327"/>
                  </a:lnTo>
                  <a:lnTo>
                    <a:pt x="48294" y="112327"/>
                  </a:lnTo>
                  <a:lnTo>
                    <a:pt x="55405" y="120000"/>
                  </a:lnTo>
                  <a:lnTo>
                    <a:pt x="58072" y="104650"/>
                  </a:lnTo>
                  <a:lnTo>
                    <a:pt x="64888" y="103255"/>
                  </a:lnTo>
                  <a:lnTo>
                    <a:pt x="74666" y="97672"/>
                  </a:lnTo>
                  <a:lnTo>
                    <a:pt x="82961" y="94183"/>
                  </a:lnTo>
                  <a:lnTo>
                    <a:pt x="98372" y="73955"/>
                  </a:lnTo>
                  <a:lnTo>
                    <a:pt x="114666" y="55116"/>
                  </a:lnTo>
                  <a:lnTo>
                    <a:pt x="120000" y="45350"/>
                  </a:lnTo>
                  <a:lnTo>
                    <a:pt x="117927" y="27211"/>
                  </a:lnTo>
                  <a:lnTo>
                    <a:pt x="110222" y="27211"/>
                  </a:lnTo>
                  <a:lnTo>
                    <a:pt x="102516" y="18838"/>
                  </a:lnTo>
                  <a:lnTo>
                    <a:pt x="94816" y="11861"/>
                  </a:lnTo>
                  <a:lnTo>
                    <a:pt x="74372" y="7672"/>
                  </a:lnTo>
                  <a:lnTo>
                    <a:pt x="49483" y="0"/>
                  </a:lnTo>
                  <a:lnTo>
                    <a:pt x="44444" y="2094"/>
                  </a:lnTo>
                  <a:lnTo>
                    <a:pt x="45627" y="11861"/>
                  </a:lnTo>
                  <a:lnTo>
                    <a:pt x="48888" y="20927"/>
                  </a:lnTo>
                  <a:lnTo>
                    <a:pt x="41777" y="23722"/>
                  </a:lnTo>
                  <a:lnTo>
                    <a:pt x="39705" y="17444"/>
                  </a:lnTo>
                  <a:lnTo>
                    <a:pt x="31705" y="15350"/>
                  </a:lnTo>
                  <a:lnTo>
                    <a:pt x="20444" y="17444"/>
                  </a:lnTo>
                  <a:lnTo>
                    <a:pt x="25483" y="23722"/>
                  </a:lnTo>
                  <a:lnTo>
                    <a:pt x="26666" y="30700"/>
                  </a:lnTo>
                  <a:lnTo>
                    <a:pt x="22816" y="38372"/>
                  </a:lnTo>
                  <a:lnTo>
                    <a:pt x="22816" y="50927"/>
                  </a:lnTo>
                  <a:lnTo>
                    <a:pt x="27261" y="59300"/>
                  </a:lnTo>
                  <a:lnTo>
                    <a:pt x="41777" y="59300"/>
                  </a:lnTo>
                  <a:lnTo>
                    <a:pt x="46816" y="57905"/>
                  </a:lnTo>
                  <a:lnTo>
                    <a:pt x="51555" y="69072"/>
                  </a:lnTo>
                  <a:lnTo>
                    <a:pt x="46222" y="83722"/>
                  </a:lnTo>
                  <a:lnTo>
                    <a:pt x="41183" y="83722"/>
                  </a:lnTo>
                  <a:lnTo>
                    <a:pt x="35850" y="82327"/>
                  </a:lnTo>
                  <a:lnTo>
                    <a:pt x="33483" y="83722"/>
                  </a:lnTo>
                  <a:lnTo>
                    <a:pt x="30516" y="85116"/>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41" name="Google Shape;1641;p148"/>
            <p:cNvSpPr/>
            <p:nvPr/>
          </p:nvSpPr>
          <p:spPr>
            <a:xfrm>
              <a:off x="10723142" y="3791459"/>
              <a:ext cx="336900" cy="276600"/>
            </a:xfrm>
            <a:custGeom>
              <a:rect b="b" l="l" r="r" t="t"/>
              <a:pathLst>
                <a:path extrusionOk="0" h="120000" w="120000">
                  <a:moveTo>
                    <a:pt x="0" y="101800"/>
                  </a:moveTo>
                  <a:lnTo>
                    <a:pt x="938" y="107188"/>
                  </a:lnTo>
                  <a:lnTo>
                    <a:pt x="9372" y="108538"/>
                  </a:lnTo>
                  <a:lnTo>
                    <a:pt x="31405" y="109211"/>
                  </a:lnTo>
                  <a:lnTo>
                    <a:pt x="56716" y="71461"/>
                  </a:lnTo>
                  <a:lnTo>
                    <a:pt x="62811" y="96405"/>
                  </a:lnTo>
                  <a:lnTo>
                    <a:pt x="69844" y="120000"/>
                  </a:lnTo>
                  <a:lnTo>
                    <a:pt x="85311" y="110561"/>
                  </a:lnTo>
                  <a:lnTo>
                    <a:pt x="102655" y="101122"/>
                  </a:lnTo>
                  <a:lnTo>
                    <a:pt x="119061" y="108538"/>
                  </a:lnTo>
                  <a:lnTo>
                    <a:pt x="120000" y="73483"/>
                  </a:lnTo>
                  <a:lnTo>
                    <a:pt x="108283" y="66066"/>
                  </a:lnTo>
                  <a:lnTo>
                    <a:pt x="101250" y="67416"/>
                  </a:lnTo>
                  <a:lnTo>
                    <a:pt x="106405" y="45166"/>
                  </a:lnTo>
                  <a:lnTo>
                    <a:pt x="92344" y="40450"/>
                  </a:lnTo>
                  <a:lnTo>
                    <a:pt x="80155" y="38427"/>
                  </a:lnTo>
                  <a:lnTo>
                    <a:pt x="33750" y="38427"/>
                  </a:lnTo>
                  <a:lnTo>
                    <a:pt x="19688" y="34383"/>
                  </a:lnTo>
                  <a:lnTo>
                    <a:pt x="17811" y="31011"/>
                  </a:lnTo>
                  <a:lnTo>
                    <a:pt x="20627" y="22922"/>
                  </a:lnTo>
                  <a:lnTo>
                    <a:pt x="26250" y="16855"/>
                  </a:lnTo>
                  <a:lnTo>
                    <a:pt x="49216" y="11461"/>
                  </a:lnTo>
                  <a:lnTo>
                    <a:pt x="47811" y="0"/>
                  </a:lnTo>
                  <a:lnTo>
                    <a:pt x="30938" y="4044"/>
                  </a:lnTo>
                  <a:lnTo>
                    <a:pt x="15938" y="2022"/>
                  </a:lnTo>
                  <a:lnTo>
                    <a:pt x="6094" y="13483"/>
                  </a:lnTo>
                  <a:lnTo>
                    <a:pt x="3283" y="38427"/>
                  </a:lnTo>
                  <a:lnTo>
                    <a:pt x="3750" y="44494"/>
                  </a:lnTo>
                  <a:lnTo>
                    <a:pt x="2344" y="45844"/>
                  </a:lnTo>
                  <a:lnTo>
                    <a:pt x="13122" y="51233"/>
                  </a:lnTo>
                  <a:lnTo>
                    <a:pt x="18283" y="64044"/>
                  </a:lnTo>
                  <a:lnTo>
                    <a:pt x="15466" y="79550"/>
                  </a:lnTo>
                  <a:lnTo>
                    <a:pt x="12655" y="81572"/>
                  </a:lnTo>
                  <a:lnTo>
                    <a:pt x="0" y="101800"/>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42" name="Google Shape;1642;p148"/>
            <p:cNvSpPr/>
            <p:nvPr/>
          </p:nvSpPr>
          <p:spPr>
            <a:xfrm>
              <a:off x="12898570" y="4928499"/>
              <a:ext cx="54600" cy="54600"/>
            </a:xfrm>
            <a:custGeom>
              <a:rect b="b" l="l" r="r" t="t"/>
              <a:pathLst>
                <a:path extrusionOk="0" h="120000" w="120000">
                  <a:moveTo>
                    <a:pt x="0" y="36361"/>
                  </a:moveTo>
                  <a:lnTo>
                    <a:pt x="72894" y="0"/>
                  </a:lnTo>
                  <a:lnTo>
                    <a:pt x="120000" y="58183"/>
                  </a:lnTo>
                  <a:lnTo>
                    <a:pt x="95327" y="120000"/>
                  </a:lnTo>
                  <a:lnTo>
                    <a:pt x="0" y="36361"/>
                  </a:lnTo>
                  <a:close/>
                </a:path>
              </a:pathLst>
            </a:custGeom>
            <a:solidFill>
              <a:srgbClr val="CCCCCC"/>
            </a:solidFill>
            <a:ln cap="rnd"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grpSp>
      <p:sp>
        <p:nvSpPr>
          <p:cNvPr id="1643" name="Google Shape;1643;p148"/>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1644" name="Google Shape;1644;p148"/>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zh-TW" sz="1200"/>
              <a:t>Modify color of the country by clicking on the icon and select fill from the menu</a:t>
            </a:r>
            <a:endParaRPr sz="1200">
              <a:latin typeface="Arial"/>
              <a:ea typeface="Arial"/>
              <a:cs typeface="Arial"/>
              <a:sym typeface="Arial"/>
            </a:endParaRPr>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grpSp>
        <p:nvGrpSpPr>
          <p:cNvPr id="1649" name="Google Shape;1649;p149"/>
          <p:cNvGrpSpPr/>
          <p:nvPr/>
        </p:nvGrpSpPr>
        <p:grpSpPr>
          <a:xfrm>
            <a:off x="2412012" y="1020018"/>
            <a:ext cx="5492393" cy="3460108"/>
            <a:chOff x="-1" y="-1"/>
            <a:chExt cx="14646382" cy="9226954"/>
          </a:xfrm>
        </p:grpSpPr>
        <p:sp>
          <p:nvSpPr>
            <p:cNvPr id="1650" name="Google Shape;1650;p149"/>
            <p:cNvSpPr/>
            <p:nvPr/>
          </p:nvSpPr>
          <p:spPr>
            <a:xfrm>
              <a:off x="9706771" y="5734918"/>
              <a:ext cx="1064400" cy="1738800"/>
            </a:xfrm>
            <a:custGeom>
              <a:rect b="b" l="l" r="r" t="t"/>
              <a:pathLst>
                <a:path extrusionOk="0" h="120000" w="120000">
                  <a:moveTo>
                    <a:pt x="0" y="4194"/>
                  </a:moveTo>
                  <a:lnTo>
                    <a:pt x="3022" y="6438"/>
                  </a:lnTo>
                  <a:lnTo>
                    <a:pt x="0" y="80583"/>
                  </a:lnTo>
                  <a:lnTo>
                    <a:pt x="7311" y="116388"/>
                  </a:lnTo>
                  <a:lnTo>
                    <a:pt x="16055" y="117661"/>
                  </a:lnTo>
                  <a:lnTo>
                    <a:pt x="19388" y="106338"/>
                  </a:lnTo>
                  <a:lnTo>
                    <a:pt x="22572" y="109366"/>
                  </a:lnTo>
                  <a:lnTo>
                    <a:pt x="23205" y="114827"/>
                  </a:lnTo>
                  <a:lnTo>
                    <a:pt x="27655" y="117561"/>
                  </a:lnTo>
                  <a:lnTo>
                    <a:pt x="20977" y="120000"/>
                  </a:lnTo>
                  <a:lnTo>
                    <a:pt x="37827" y="117266"/>
                  </a:lnTo>
                  <a:lnTo>
                    <a:pt x="41322" y="113855"/>
                  </a:lnTo>
                  <a:lnTo>
                    <a:pt x="38622" y="112000"/>
                  </a:lnTo>
                  <a:lnTo>
                    <a:pt x="40055" y="109172"/>
                  </a:lnTo>
                  <a:lnTo>
                    <a:pt x="31788" y="104294"/>
                  </a:lnTo>
                  <a:lnTo>
                    <a:pt x="32422" y="100488"/>
                  </a:lnTo>
                  <a:lnTo>
                    <a:pt x="120000" y="95611"/>
                  </a:lnTo>
                  <a:lnTo>
                    <a:pt x="112527" y="76583"/>
                  </a:lnTo>
                  <a:lnTo>
                    <a:pt x="113800" y="69855"/>
                  </a:lnTo>
                  <a:lnTo>
                    <a:pt x="117455" y="65366"/>
                  </a:lnTo>
                  <a:lnTo>
                    <a:pt x="114438" y="59122"/>
                  </a:lnTo>
                  <a:lnTo>
                    <a:pt x="106011" y="50538"/>
                  </a:lnTo>
                  <a:lnTo>
                    <a:pt x="83444" y="0"/>
                  </a:lnTo>
                  <a:lnTo>
                    <a:pt x="0" y="41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1" name="Google Shape;1651;p149"/>
            <p:cNvSpPr/>
            <p:nvPr/>
          </p:nvSpPr>
          <p:spPr>
            <a:xfrm>
              <a:off x="532188" y="8991787"/>
              <a:ext cx="138600" cy="68100"/>
            </a:xfrm>
            <a:custGeom>
              <a:rect b="b" l="l" r="r" t="t"/>
              <a:pathLst>
                <a:path extrusionOk="0" h="120000" w="120000">
                  <a:moveTo>
                    <a:pt x="0" y="120000"/>
                  </a:moveTo>
                  <a:lnTo>
                    <a:pt x="30611" y="55000"/>
                  </a:lnTo>
                  <a:lnTo>
                    <a:pt x="112655" y="0"/>
                  </a:lnTo>
                  <a:lnTo>
                    <a:pt x="120000" y="225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2" name="Google Shape;1652;p149"/>
            <p:cNvSpPr/>
            <p:nvPr/>
          </p:nvSpPr>
          <p:spPr>
            <a:xfrm>
              <a:off x="733175" y="8960634"/>
              <a:ext cx="82200" cy="56700"/>
            </a:xfrm>
            <a:custGeom>
              <a:rect b="b" l="l" r="r" t="t"/>
              <a:pathLst>
                <a:path extrusionOk="0" h="120000" w="120000">
                  <a:moveTo>
                    <a:pt x="0" y="120000"/>
                  </a:moveTo>
                  <a:lnTo>
                    <a:pt x="26438" y="0"/>
                  </a:lnTo>
                  <a:lnTo>
                    <a:pt x="120000" y="21538"/>
                  </a:lnTo>
                  <a:lnTo>
                    <a:pt x="105761" y="953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3" name="Google Shape;1653;p149"/>
            <p:cNvSpPr/>
            <p:nvPr/>
          </p:nvSpPr>
          <p:spPr>
            <a:xfrm>
              <a:off x="914346" y="8895496"/>
              <a:ext cx="147300" cy="62400"/>
            </a:xfrm>
            <a:custGeom>
              <a:rect b="b" l="l" r="r" t="t"/>
              <a:pathLst>
                <a:path extrusionOk="0" h="120000" w="120000">
                  <a:moveTo>
                    <a:pt x="0" y="120000"/>
                  </a:moveTo>
                  <a:lnTo>
                    <a:pt x="28038" y="0"/>
                  </a:lnTo>
                  <a:lnTo>
                    <a:pt x="100933" y="0"/>
                  </a:lnTo>
                  <a:lnTo>
                    <a:pt x="120000" y="109088"/>
                  </a:lnTo>
                  <a:lnTo>
                    <a:pt x="40372" y="8454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4" name="Google Shape;1654;p149"/>
            <p:cNvSpPr/>
            <p:nvPr/>
          </p:nvSpPr>
          <p:spPr>
            <a:xfrm>
              <a:off x="1053051" y="6731804"/>
              <a:ext cx="2706300" cy="2285400"/>
            </a:xfrm>
            <a:custGeom>
              <a:rect b="b" l="l" r="r" t="t"/>
              <a:pathLst>
                <a:path extrusionOk="0" h="120000" w="120000">
                  <a:moveTo>
                    <a:pt x="0" y="114583"/>
                  </a:moveTo>
                  <a:lnTo>
                    <a:pt x="1000" y="112877"/>
                  </a:lnTo>
                  <a:lnTo>
                    <a:pt x="1877" y="113022"/>
                  </a:lnTo>
                  <a:lnTo>
                    <a:pt x="6827" y="108794"/>
                  </a:lnTo>
                  <a:lnTo>
                    <a:pt x="9838" y="109538"/>
                  </a:lnTo>
                  <a:lnTo>
                    <a:pt x="10650" y="111166"/>
                  </a:lnTo>
                  <a:lnTo>
                    <a:pt x="10838" y="109461"/>
                  </a:lnTo>
                  <a:lnTo>
                    <a:pt x="13850" y="107011"/>
                  </a:lnTo>
                  <a:lnTo>
                    <a:pt x="18550" y="104861"/>
                  </a:lnTo>
                  <a:lnTo>
                    <a:pt x="22811" y="100777"/>
                  </a:lnTo>
                  <a:lnTo>
                    <a:pt x="23811" y="101222"/>
                  </a:lnTo>
                  <a:lnTo>
                    <a:pt x="24566" y="95955"/>
                  </a:lnTo>
                  <a:lnTo>
                    <a:pt x="27005" y="91800"/>
                  </a:lnTo>
                  <a:lnTo>
                    <a:pt x="22683" y="92244"/>
                  </a:lnTo>
                  <a:lnTo>
                    <a:pt x="23250" y="90166"/>
                  </a:lnTo>
                  <a:lnTo>
                    <a:pt x="24688" y="90316"/>
                  </a:lnTo>
                  <a:lnTo>
                    <a:pt x="23311" y="89277"/>
                  </a:lnTo>
                  <a:lnTo>
                    <a:pt x="21177" y="91727"/>
                  </a:lnTo>
                  <a:lnTo>
                    <a:pt x="20994" y="93505"/>
                  </a:lnTo>
                  <a:lnTo>
                    <a:pt x="18483" y="89422"/>
                  </a:lnTo>
                  <a:lnTo>
                    <a:pt x="17672" y="90166"/>
                  </a:lnTo>
                  <a:lnTo>
                    <a:pt x="16294" y="88161"/>
                  </a:lnTo>
                  <a:lnTo>
                    <a:pt x="13033" y="89650"/>
                  </a:lnTo>
                  <a:lnTo>
                    <a:pt x="12216" y="89944"/>
                  </a:lnTo>
                  <a:lnTo>
                    <a:pt x="9400" y="88905"/>
                  </a:lnTo>
                  <a:lnTo>
                    <a:pt x="12283" y="86083"/>
                  </a:lnTo>
                  <a:lnTo>
                    <a:pt x="11466" y="85488"/>
                  </a:lnTo>
                  <a:lnTo>
                    <a:pt x="12405" y="83488"/>
                  </a:lnTo>
                  <a:lnTo>
                    <a:pt x="11905" y="77627"/>
                  </a:lnTo>
                  <a:lnTo>
                    <a:pt x="13350" y="74805"/>
                  </a:lnTo>
                  <a:lnTo>
                    <a:pt x="10905" y="76883"/>
                  </a:lnTo>
                  <a:lnTo>
                    <a:pt x="11088" y="78666"/>
                  </a:lnTo>
                  <a:lnTo>
                    <a:pt x="8961" y="80222"/>
                  </a:lnTo>
                  <a:lnTo>
                    <a:pt x="6138" y="79111"/>
                  </a:lnTo>
                  <a:lnTo>
                    <a:pt x="5200" y="74655"/>
                  </a:lnTo>
                  <a:lnTo>
                    <a:pt x="3322" y="72427"/>
                  </a:lnTo>
                  <a:lnTo>
                    <a:pt x="3383" y="71316"/>
                  </a:lnTo>
                  <a:lnTo>
                    <a:pt x="4511" y="71316"/>
                  </a:lnTo>
                  <a:lnTo>
                    <a:pt x="5077" y="70277"/>
                  </a:lnTo>
                  <a:lnTo>
                    <a:pt x="5955" y="69833"/>
                  </a:lnTo>
                  <a:lnTo>
                    <a:pt x="5077" y="69611"/>
                  </a:lnTo>
                  <a:lnTo>
                    <a:pt x="5827" y="68866"/>
                  </a:lnTo>
                  <a:lnTo>
                    <a:pt x="4700" y="67383"/>
                  </a:lnTo>
                  <a:lnTo>
                    <a:pt x="4261" y="68127"/>
                  </a:lnTo>
                  <a:lnTo>
                    <a:pt x="2694" y="64566"/>
                  </a:lnTo>
                  <a:lnTo>
                    <a:pt x="3694" y="62038"/>
                  </a:lnTo>
                  <a:lnTo>
                    <a:pt x="9150" y="57661"/>
                  </a:lnTo>
                  <a:lnTo>
                    <a:pt x="10588" y="54544"/>
                  </a:lnTo>
                  <a:lnTo>
                    <a:pt x="11716" y="54027"/>
                  </a:lnTo>
                  <a:lnTo>
                    <a:pt x="14350" y="56027"/>
                  </a:lnTo>
                  <a:lnTo>
                    <a:pt x="16355" y="55361"/>
                  </a:lnTo>
                  <a:lnTo>
                    <a:pt x="17233" y="53877"/>
                  </a:lnTo>
                  <a:lnTo>
                    <a:pt x="21244" y="54544"/>
                  </a:lnTo>
                  <a:lnTo>
                    <a:pt x="22122" y="49722"/>
                  </a:lnTo>
                  <a:lnTo>
                    <a:pt x="20994" y="47866"/>
                  </a:lnTo>
                  <a:lnTo>
                    <a:pt x="23622" y="46161"/>
                  </a:lnTo>
                  <a:lnTo>
                    <a:pt x="21177" y="45122"/>
                  </a:lnTo>
                  <a:lnTo>
                    <a:pt x="17733" y="47716"/>
                  </a:lnTo>
                  <a:lnTo>
                    <a:pt x="17422" y="45194"/>
                  </a:lnTo>
                  <a:lnTo>
                    <a:pt x="11405" y="44822"/>
                  </a:lnTo>
                  <a:lnTo>
                    <a:pt x="8711" y="42005"/>
                  </a:lnTo>
                  <a:lnTo>
                    <a:pt x="8272" y="37177"/>
                  </a:lnTo>
                  <a:lnTo>
                    <a:pt x="10277" y="38072"/>
                  </a:lnTo>
                  <a:lnTo>
                    <a:pt x="6016" y="33100"/>
                  </a:lnTo>
                  <a:lnTo>
                    <a:pt x="16983" y="30277"/>
                  </a:lnTo>
                  <a:lnTo>
                    <a:pt x="18611" y="30872"/>
                  </a:lnTo>
                  <a:lnTo>
                    <a:pt x="17233" y="33172"/>
                  </a:lnTo>
                  <a:lnTo>
                    <a:pt x="22872" y="36288"/>
                  </a:lnTo>
                  <a:lnTo>
                    <a:pt x="25438" y="35322"/>
                  </a:lnTo>
                  <a:lnTo>
                    <a:pt x="25066" y="34283"/>
                  </a:lnTo>
                  <a:lnTo>
                    <a:pt x="23122" y="33694"/>
                  </a:lnTo>
                  <a:lnTo>
                    <a:pt x="21994" y="29166"/>
                  </a:lnTo>
                  <a:lnTo>
                    <a:pt x="23500" y="30722"/>
                  </a:lnTo>
                  <a:lnTo>
                    <a:pt x="24061" y="33172"/>
                  </a:lnTo>
                  <a:lnTo>
                    <a:pt x="26566" y="34733"/>
                  </a:lnTo>
                  <a:lnTo>
                    <a:pt x="29011" y="34583"/>
                  </a:lnTo>
                  <a:lnTo>
                    <a:pt x="28388" y="33022"/>
                  </a:lnTo>
                  <a:lnTo>
                    <a:pt x="24250" y="31761"/>
                  </a:lnTo>
                  <a:lnTo>
                    <a:pt x="25000" y="29166"/>
                  </a:lnTo>
                  <a:lnTo>
                    <a:pt x="20177" y="27088"/>
                  </a:lnTo>
                  <a:lnTo>
                    <a:pt x="20050" y="23227"/>
                  </a:lnTo>
                  <a:lnTo>
                    <a:pt x="18611" y="20555"/>
                  </a:lnTo>
                  <a:lnTo>
                    <a:pt x="15166" y="15661"/>
                  </a:lnTo>
                  <a:lnTo>
                    <a:pt x="16416" y="15433"/>
                  </a:lnTo>
                  <a:lnTo>
                    <a:pt x="18111" y="11650"/>
                  </a:lnTo>
                  <a:lnTo>
                    <a:pt x="22183" y="13433"/>
                  </a:lnTo>
                  <a:lnTo>
                    <a:pt x="25255" y="11577"/>
                  </a:lnTo>
                  <a:lnTo>
                    <a:pt x="29888" y="5122"/>
                  </a:lnTo>
                  <a:lnTo>
                    <a:pt x="31205" y="6083"/>
                  </a:lnTo>
                  <a:lnTo>
                    <a:pt x="34088" y="3783"/>
                  </a:lnTo>
                  <a:lnTo>
                    <a:pt x="34150" y="5716"/>
                  </a:lnTo>
                  <a:lnTo>
                    <a:pt x="35716" y="5266"/>
                  </a:lnTo>
                  <a:lnTo>
                    <a:pt x="34905" y="4155"/>
                  </a:lnTo>
                  <a:lnTo>
                    <a:pt x="39227" y="3411"/>
                  </a:lnTo>
                  <a:lnTo>
                    <a:pt x="42300" y="0"/>
                  </a:lnTo>
                  <a:lnTo>
                    <a:pt x="44305" y="2372"/>
                  </a:lnTo>
                  <a:lnTo>
                    <a:pt x="43611" y="5122"/>
                  </a:lnTo>
                  <a:lnTo>
                    <a:pt x="44994" y="5266"/>
                  </a:lnTo>
                  <a:lnTo>
                    <a:pt x="45555" y="2744"/>
                  </a:lnTo>
                  <a:lnTo>
                    <a:pt x="47561" y="5861"/>
                  </a:lnTo>
                  <a:lnTo>
                    <a:pt x="50944" y="5861"/>
                  </a:lnTo>
                  <a:lnTo>
                    <a:pt x="51444" y="8755"/>
                  </a:lnTo>
                  <a:lnTo>
                    <a:pt x="57711" y="9572"/>
                  </a:lnTo>
                  <a:lnTo>
                    <a:pt x="57650" y="11055"/>
                  </a:lnTo>
                  <a:lnTo>
                    <a:pt x="59216" y="10166"/>
                  </a:lnTo>
                  <a:lnTo>
                    <a:pt x="60783" y="12394"/>
                  </a:lnTo>
                  <a:lnTo>
                    <a:pt x="64044" y="11650"/>
                  </a:lnTo>
                  <a:lnTo>
                    <a:pt x="67050" y="13433"/>
                  </a:lnTo>
                  <a:lnTo>
                    <a:pt x="69994" y="11800"/>
                  </a:lnTo>
                  <a:lnTo>
                    <a:pt x="69994" y="12616"/>
                  </a:lnTo>
                  <a:lnTo>
                    <a:pt x="71122" y="12316"/>
                  </a:lnTo>
                  <a:lnTo>
                    <a:pt x="76261" y="15288"/>
                  </a:lnTo>
                  <a:lnTo>
                    <a:pt x="80083" y="84822"/>
                  </a:lnTo>
                  <a:lnTo>
                    <a:pt x="85850" y="84600"/>
                  </a:lnTo>
                  <a:lnTo>
                    <a:pt x="85722" y="86383"/>
                  </a:lnTo>
                  <a:lnTo>
                    <a:pt x="87666" y="88161"/>
                  </a:lnTo>
                  <a:lnTo>
                    <a:pt x="91172" y="91505"/>
                  </a:lnTo>
                  <a:lnTo>
                    <a:pt x="91800" y="93433"/>
                  </a:lnTo>
                  <a:lnTo>
                    <a:pt x="94744" y="91277"/>
                  </a:lnTo>
                  <a:lnTo>
                    <a:pt x="95561" y="88461"/>
                  </a:lnTo>
                  <a:lnTo>
                    <a:pt x="97188" y="87344"/>
                  </a:lnTo>
                  <a:lnTo>
                    <a:pt x="97566" y="86827"/>
                  </a:lnTo>
                  <a:lnTo>
                    <a:pt x="99511" y="88461"/>
                  </a:lnTo>
                  <a:lnTo>
                    <a:pt x="99322" y="90316"/>
                  </a:lnTo>
                  <a:lnTo>
                    <a:pt x="100572" y="90388"/>
                  </a:lnTo>
                  <a:lnTo>
                    <a:pt x="101327" y="91133"/>
                  </a:lnTo>
                  <a:lnTo>
                    <a:pt x="101955" y="92466"/>
                  </a:lnTo>
                  <a:lnTo>
                    <a:pt x="103833" y="93655"/>
                  </a:lnTo>
                  <a:lnTo>
                    <a:pt x="112544" y="107977"/>
                  </a:lnTo>
                  <a:lnTo>
                    <a:pt x="115172" y="108722"/>
                  </a:lnTo>
                  <a:lnTo>
                    <a:pt x="119561" y="110650"/>
                  </a:lnTo>
                  <a:lnTo>
                    <a:pt x="120000" y="111838"/>
                  </a:lnTo>
                  <a:lnTo>
                    <a:pt x="119061" y="112877"/>
                  </a:lnTo>
                  <a:lnTo>
                    <a:pt x="119250" y="115250"/>
                  </a:lnTo>
                  <a:lnTo>
                    <a:pt x="118433" y="120000"/>
                  </a:lnTo>
                  <a:lnTo>
                    <a:pt x="117933" y="119111"/>
                  </a:lnTo>
                  <a:lnTo>
                    <a:pt x="117116" y="119850"/>
                  </a:lnTo>
                  <a:lnTo>
                    <a:pt x="116177" y="118888"/>
                  </a:lnTo>
                  <a:lnTo>
                    <a:pt x="117555" y="117477"/>
                  </a:lnTo>
                  <a:lnTo>
                    <a:pt x="116488" y="115844"/>
                  </a:lnTo>
                  <a:lnTo>
                    <a:pt x="116488" y="114805"/>
                  </a:lnTo>
                  <a:lnTo>
                    <a:pt x="115172" y="111538"/>
                  </a:lnTo>
                  <a:lnTo>
                    <a:pt x="114361" y="111538"/>
                  </a:lnTo>
                  <a:lnTo>
                    <a:pt x="112916" y="112800"/>
                  </a:lnTo>
                  <a:lnTo>
                    <a:pt x="112666" y="114433"/>
                  </a:lnTo>
                  <a:lnTo>
                    <a:pt x="111350" y="114877"/>
                  </a:lnTo>
                  <a:lnTo>
                    <a:pt x="111166" y="114433"/>
                  </a:lnTo>
                  <a:lnTo>
                    <a:pt x="112166" y="112505"/>
                  </a:lnTo>
                  <a:lnTo>
                    <a:pt x="112416" y="110650"/>
                  </a:lnTo>
                  <a:lnTo>
                    <a:pt x="111538" y="111388"/>
                  </a:lnTo>
                  <a:lnTo>
                    <a:pt x="111288" y="112877"/>
                  </a:lnTo>
                  <a:lnTo>
                    <a:pt x="108216" y="110500"/>
                  </a:lnTo>
                  <a:lnTo>
                    <a:pt x="108344" y="109683"/>
                  </a:lnTo>
                  <a:lnTo>
                    <a:pt x="109911" y="109761"/>
                  </a:lnTo>
                  <a:lnTo>
                    <a:pt x="110161" y="108422"/>
                  </a:lnTo>
                  <a:lnTo>
                    <a:pt x="111166" y="107827"/>
                  </a:lnTo>
                  <a:lnTo>
                    <a:pt x="111038" y="107161"/>
                  </a:lnTo>
                  <a:lnTo>
                    <a:pt x="109472" y="107455"/>
                  </a:lnTo>
                  <a:lnTo>
                    <a:pt x="108972" y="104861"/>
                  </a:lnTo>
                  <a:lnTo>
                    <a:pt x="105838" y="104788"/>
                  </a:lnTo>
                  <a:lnTo>
                    <a:pt x="105022" y="101894"/>
                  </a:lnTo>
                  <a:lnTo>
                    <a:pt x="105838" y="99444"/>
                  </a:lnTo>
                  <a:lnTo>
                    <a:pt x="104772" y="99816"/>
                  </a:lnTo>
                  <a:lnTo>
                    <a:pt x="104272" y="98033"/>
                  </a:lnTo>
                  <a:lnTo>
                    <a:pt x="103644" y="98777"/>
                  </a:lnTo>
                  <a:lnTo>
                    <a:pt x="103144" y="97961"/>
                  </a:lnTo>
                  <a:lnTo>
                    <a:pt x="103833" y="95733"/>
                  </a:lnTo>
                  <a:lnTo>
                    <a:pt x="103205" y="95511"/>
                  </a:lnTo>
                  <a:lnTo>
                    <a:pt x="102955" y="96700"/>
                  </a:lnTo>
                  <a:lnTo>
                    <a:pt x="101955" y="97144"/>
                  </a:lnTo>
                  <a:lnTo>
                    <a:pt x="100700" y="96400"/>
                  </a:lnTo>
                  <a:lnTo>
                    <a:pt x="100511" y="94544"/>
                  </a:lnTo>
                  <a:lnTo>
                    <a:pt x="98944" y="92172"/>
                  </a:lnTo>
                  <a:lnTo>
                    <a:pt x="99072" y="90688"/>
                  </a:lnTo>
                  <a:lnTo>
                    <a:pt x="98383" y="90388"/>
                  </a:lnTo>
                  <a:lnTo>
                    <a:pt x="98255" y="88683"/>
                  </a:lnTo>
                  <a:lnTo>
                    <a:pt x="98005" y="89277"/>
                  </a:lnTo>
                  <a:lnTo>
                    <a:pt x="98694" y="93505"/>
                  </a:lnTo>
                  <a:lnTo>
                    <a:pt x="100011" y="96472"/>
                  </a:lnTo>
                  <a:lnTo>
                    <a:pt x="104394" y="100483"/>
                  </a:lnTo>
                  <a:lnTo>
                    <a:pt x="104461" y="101300"/>
                  </a:lnTo>
                  <a:lnTo>
                    <a:pt x="103333" y="101000"/>
                  </a:lnTo>
                  <a:lnTo>
                    <a:pt x="103266" y="101894"/>
                  </a:lnTo>
                  <a:lnTo>
                    <a:pt x="103833" y="101744"/>
                  </a:lnTo>
                  <a:lnTo>
                    <a:pt x="104522" y="104566"/>
                  </a:lnTo>
                  <a:lnTo>
                    <a:pt x="107277" y="106050"/>
                  </a:lnTo>
                  <a:lnTo>
                    <a:pt x="108655" y="108794"/>
                  </a:lnTo>
                  <a:lnTo>
                    <a:pt x="105400" y="109611"/>
                  </a:lnTo>
                  <a:lnTo>
                    <a:pt x="103833" y="114733"/>
                  </a:lnTo>
                  <a:lnTo>
                    <a:pt x="102894" y="106644"/>
                  </a:lnTo>
                  <a:lnTo>
                    <a:pt x="102327" y="105900"/>
                  </a:lnTo>
                  <a:lnTo>
                    <a:pt x="102205" y="104338"/>
                  </a:lnTo>
                  <a:lnTo>
                    <a:pt x="102766" y="103750"/>
                  </a:lnTo>
                  <a:lnTo>
                    <a:pt x="100072" y="97661"/>
                  </a:lnTo>
                  <a:lnTo>
                    <a:pt x="99133" y="97516"/>
                  </a:lnTo>
                  <a:lnTo>
                    <a:pt x="98505" y="96400"/>
                  </a:lnTo>
                  <a:lnTo>
                    <a:pt x="97627" y="96622"/>
                  </a:lnTo>
                  <a:lnTo>
                    <a:pt x="97066" y="96105"/>
                  </a:lnTo>
                  <a:lnTo>
                    <a:pt x="96438" y="92688"/>
                  </a:lnTo>
                  <a:lnTo>
                    <a:pt x="96000" y="94100"/>
                  </a:lnTo>
                  <a:lnTo>
                    <a:pt x="93805" y="93133"/>
                  </a:lnTo>
                  <a:lnTo>
                    <a:pt x="93366" y="93805"/>
                  </a:lnTo>
                  <a:lnTo>
                    <a:pt x="96127" y="95733"/>
                  </a:lnTo>
                  <a:lnTo>
                    <a:pt x="94811" y="96327"/>
                  </a:lnTo>
                  <a:lnTo>
                    <a:pt x="95000" y="97883"/>
                  </a:lnTo>
                  <a:lnTo>
                    <a:pt x="92677" y="96844"/>
                  </a:lnTo>
                  <a:lnTo>
                    <a:pt x="89794" y="93505"/>
                  </a:lnTo>
                  <a:lnTo>
                    <a:pt x="85472" y="91133"/>
                  </a:lnTo>
                  <a:lnTo>
                    <a:pt x="82466" y="91055"/>
                  </a:lnTo>
                  <a:lnTo>
                    <a:pt x="84533" y="87716"/>
                  </a:lnTo>
                  <a:lnTo>
                    <a:pt x="85600" y="89277"/>
                  </a:lnTo>
                  <a:lnTo>
                    <a:pt x="85722" y="87716"/>
                  </a:lnTo>
                  <a:lnTo>
                    <a:pt x="83966" y="86083"/>
                  </a:lnTo>
                  <a:lnTo>
                    <a:pt x="82838" y="88833"/>
                  </a:lnTo>
                  <a:lnTo>
                    <a:pt x="80333" y="88905"/>
                  </a:lnTo>
                  <a:lnTo>
                    <a:pt x="69366" y="87794"/>
                  </a:lnTo>
                  <a:lnTo>
                    <a:pt x="69744" y="85566"/>
                  </a:lnTo>
                  <a:lnTo>
                    <a:pt x="68677" y="86233"/>
                  </a:lnTo>
                  <a:lnTo>
                    <a:pt x="67300" y="84305"/>
                  </a:lnTo>
                  <a:lnTo>
                    <a:pt x="65672" y="85344"/>
                  </a:lnTo>
                  <a:lnTo>
                    <a:pt x="64983" y="84005"/>
                  </a:lnTo>
                  <a:lnTo>
                    <a:pt x="62161" y="85488"/>
                  </a:lnTo>
                  <a:lnTo>
                    <a:pt x="62038" y="84450"/>
                  </a:lnTo>
                  <a:lnTo>
                    <a:pt x="63350" y="82077"/>
                  </a:lnTo>
                  <a:lnTo>
                    <a:pt x="62477" y="82077"/>
                  </a:lnTo>
                  <a:lnTo>
                    <a:pt x="63477" y="81333"/>
                  </a:lnTo>
                  <a:lnTo>
                    <a:pt x="60216" y="81855"/>
                  </a:lnTo>
                  <a:lnTo>
                    <a:pt x="59088" y="80444"/>
                  </a:lnTo>
                  <a:lnTo>
                    <a:pt x="57961" y="81333"/>
                  </a:lnTo>
                  <a:lnTo>
                    <a:pt x="57650" y="80222"/>
                  </a:lnTo>
                  <a:lnTo>
                    <a:pt x="58400" y="79111"/>
                  </a:lnTo>
                  <a:lnTo>
                    <a:pt x="56650" y="79777"/>
                  </a:lnTo>
                  <a:lnTo>
                    <a:pt x="56900" y="80444"/>
                  </a:lnTo>
                  <a:lnTo>
                    <a:pt x="56022" y="81561"/>
                  </a:lnTo>
                  <a:lnTo>
                    <a:pt x="57211" y="81411"/>
                  </a:lnTo>
                  <a:lnTo>
                    <a:pt x="56650" y="83411"/>
                  </a:lnTo>
                  <a:lnTo>
                    <a:pt x="57961" y="84155"/>
                  </a:lnTo>
                  <a:lnTo>
                    <a:pt x="59405" y="85122"/>
                  </a:lnTo>
                  <a:lnTo>
                    <a:pt x="61283" y="84155"/>
                  </a:lnTo>
                  <a:lnTo>
                    <a:pt x="60911" y="88683"/>
                  </a:lnTo>
                  <a:lnTo>
                    <a:pt x="57777" y="88833"/>
                  </a:lnTo>
                  <a:lnTo>
                    <a:pt x="57777" y="87644"/>
                  </a:lnTo>
                  <a:lnTo>
                    <a:pt x="56650" y="86755"/>
                  </a:lnTo>
                  <a:lnTo>
                    <a:pt x="54266" y="87938"/>
                  </a:lnTo>
                  <a:lnTo>
                    <a:pt x="54077" y="86755"/>
                  </a:lnTo>
                  <a:lnTo>
                    <a:pt x="53200" y="87794"/>
                  </a:lnTo>
                  <a:lnTo>
                    <a:pt x="53077" y="86383"/>
                  </a:lnTo>
                  <a:lnTo>
                    <a:pt x="51133" y="86083"/>
                  </a:lnTo>
                  <a:lnTo>
                    <a:pt x="52572" y="88683"/>
                  </a:lnTo>
                  <a:lnTo>
                    <a:pt x="52322" y="89200"/>
                  </a:lnTo>
                  <a:lnTo>
                    <a:pt x="51511" y="88833"/>
                  </a:lnTo>
                  <a:lnTo>
                    <a:pt x="49377" y="90316"/>
                  </a:lnTo>
                  <a:lnTo>
                    <a:pt x="48938" y="89794"/>
                  </a:lnTo>
                  <a:lnTo>
                    <a:pt x="47372" y="93133"/>
                  </a:lnTo>
                  <a:lnTo>
                    <a:pt x="46494" y="91800"/>
                  </a:lnTo>
                  <a:lnTo>
                    <a:pt x="45805" y="92616"/>
                  </a:lnTo>
                  <a:lnTo>
                    <a:pt x="44305" y="92316"/>
                  </a:lnTo>
                  <a:lnTo>
                    <a:pt x="44116" y="90611"/>
                  </a:lnTo>
                  <a:lnTo>
                    <a:pt x="46122" y="90611"/>
                  </a:lnTo>
                  <a:lnTo>
                    <a:pt x="47372" y="88905"/>
                  </a:lnTo>
                  <a:lnTo>
                    <a:pt x="44050" y="88833"/>
                  </a:lnTo>
                  <a:lnTo>
                    <a:pt x="46872" y="80966"/>
                  </a:lnTo>
                  <a:lnTo>
                    <a:pt x="51572" y="79627"/>
                  </a:lnTo>
                  <a:lnTo>
                    <a:pt x="51072" y="77850"/>
                  </a:lnTo>
                  <a:lnTo>
                    <a:pt x="54016" y="75772"/>
                  </a:lnTo>
                  <a:lnTo>
                    <a:pt x="50005" y="77105"/>
                  </a:lnTo>
                  <a:lnTo>
                    <a:pt x="50694" y="73022"/>
                  </a:lnTo>
                  <a:lnTo>
                    <a:pt x="48688" y="77772"/>
                  </a:lnTo>
                  <a:lnTo>
                    <a:pt x="46122" y="79183"/>
                  </a:lnTo>
                  <a:lnTo>
                    <a:pt x="42988" y="83933"/>
                  </a:lnTo>
                  <a:lnTo>
                    <a:pt x="40855" y="83933"/>
                  </a:lnTo>
                  <a:lnTo>
                    <a:pt x="42044" y="86383"/>
                  </a:lnTo>
                  <a:lnTo>
                    <a:pt x="36533" y="91577"/>
                  </a:lnTo>
                  <a:lnTo>
                    <a:pt x="38977" y="92616"/>
                  </a:lnTo>
                  <a:lnTo>
                    <a:pt x="38477" y="94916"/>
                  </a:lnTo>
                  <a:lnTo>
                    <a:pt x="26255" y="105827"/>
                  </a:lnTo>
                  <a:lnTo>
                    <a:pt x="17544" y="108722"/>
                  </a:lnTo>
                  <a:lnTo>
                    <a:pt x="20050" y="109905"/>
                  </a:lnTo>
                  <a:lnTo>
                    <a:pt x="14788" y="113322"/>
                  </a:lnTo>
                  <a:lnTo>
                    <a:pt x="13661" y="111688"/>
                  </a:lnTo>
                  <a:lnTo>
                    <a:pt x="10216" y="113322"/>
                  </a:lnTo>
                  <a:lnTo>
                    <a:pt x="7394" y="113394"/>
                  </a:lnTo>
                  <a:lnTo>
                    <a:pt x="7455" y="111466"/>
                  </a:lnTo>
                  <a:lnTo>
                    <a:pt x="4072" y="115400"/>
                  </a:lnTo>
                  <a:lnTo>
                    <a:pt x="3133" y="115177"/>
                  </a:lnTo>
                  <a:lnTo>
                    <a:pt x="3072" y="113244"/>
                  </a:lnTo>
                  <a:lnTo>
                    <a:pt x="2444" y="115177"/>
                  </a:lnTo>
                  <a:lnTo>
                    <a:pt x="0" y="1145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5" name="Google Shape;1655;p149"/>
            <p:cNvSpPr/>
            <p:nvPr/>
          </p:nvSpPr>
          <p:spPr>
            <a:xfrm>
              <a:off x="1774904" y="8586803"/>
              <a:ext cx="268800" cy="271800"/>
            </a:xfrm>
            <a:custGeom>
              <a:rect b="b" l="l" r="r" t="t"/>
              <a:pathLst>
                <a:path extrusionOk="0" h="120000" w="120000">
                  <a:moveTo>
                    <a:pt x="0" y="120000"/>
                  </a:moveTo>
                  <a:lnTo>
                    <a:pt x="34105" y="87788"/>
                  </a:lnTo>
                  <a:lnTo>
                    <a:pt x="12000" y="46738"/>
                  </a:lnTo>
                  <a:lnTo>
                    <a:pt x="43577" y="60633"/>
                  </a:lnTo>
                  <a:lnTo>
                    <a:pt x="91577" y="0"/>
                  </a:lnTo>
                  <a:lnTo>
                    <a:pt x="120000" y="6950"/>
                  </a:lnTo>
                  <a:lnTo>
                    <a:pt x="94738" y="656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6" name="Google Shape;1656;p149"/>
            <p:cNvSpPr/>
            <p:nvPr/>
          </p:nvSpPr>
          <p:spPr>
            <a:xfrm>
              <a:off x="3201622" y="8575473"/>
              <a:ext cx="158400" cy="306000"/>
            </a:xfrm>
            <a:custGeom>
              <a:rect b="b" l="l" r="r" t="t"/>
              <a:pathLst>
                <a:path extrusionOk="0" h="120000" w="120000">
                  <a:moveTo>
                    <a:pt x="0" y="32072"/>
                  </a:moveTo>
                  <a:lnTo>
                    <a:pt x="26316" y="0"/>
                  </a:lnTo>
                  <a:lnTo>
                    <a:pt x="86316" y="30966"/>
                  </a:lnTo>
                  <a:lnTo>
                    <a:pt x="120000" y="120000"/>
                  </a:lnTo>
                  <a:lnTo>
                    <a:pt x="0" y="32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7" name="Google Shape;1657;p149"/>
            <p:cNvSpPr/>
            <p:nvPr/>
          </p:nvSpPr>
          <p:spPr>
            <a:xfrm>
              <a:off x="3442240" y="8881336"/>
              <a:ext cx="153000" cy="167100"/>
            </a:xfrm>
            <a:custGeom>
              <a:rect b="b" l="l" r="r" t="t"/>
              <a:pathLst>
                <a:path extrusionOk="0" h="120000" w="120000">
                  <a:moveTo>
                    <a:pt x="0" y="0"/>
                  </a:moveTo>
                  <a:lnTo>
                    <a:pt x="14444" y="81027"/>
                  </a:lnTo>
                  <a:lnTo>
                    <a:pt x="120000" y="120000"/>
                  </a:lnTo>
                  <a:lnTo>
                    <a:pt x="61111" y="1027"/>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8" name="Google Shape;1658;p149"/>
            <p:cNvSpPr/>
            <p:nvPr/>
          </p:nvSpPr>
          <p:spPr>
            <a:xfrm>
              <a:off x="3614917" y="8881336"/>
              <a:ext cx="48000" cy="90600"/>
            </a:xfrm>
            <a:custGeom>
              <a:rect b="b" l="l" r="r" t="t"/>
              <a:pathLst>
                <a:path extrusionOk="0" h="120000" w="120000">
                  <a:moveTo>
                    <a:pt x="0" y="120000"/>
                  </a:moveTo>
                  <a:lnTo>
                    <a:pt x="24705" y="0"/>
                  </a:lnTo>
                  <a:lnTo>
                    <a:pt x="120000" y="102583"/>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59" name="Google Shape;1659;p149"/>
            <p:cNvSpPr/>
            <p:nvPr/>
          </p:nvSpPr>
          <p:spPr>
            <a:xfrm>
              <a:off x="1905122" y="4655904"/>
              <a:ext cx="1916400" cy="2223300"/>
            </a:xfrm>
            <a:custGeom>
              <a:rect b="b" l="l" r="r" t="t"/>
              <a:pathLst>
                <a:path extrusionOk="0" h="120000" w="120000">
                  <a:moveTo>
                    <a:pt x="0" y="82088"/>
                  </a:moveTo>
                  <a:lnTo>
                    <a:pt x="7783" y="76355"/>
                  </a:lnTo>
                  <a:lnTo>
                    <a:pt x="4688" y="71772"/>
                  </a:lnTo>
                  <a:lnTo>
                    <a:pt x="6277" y="65200"/>
                  </a:lnTo>
                  <a:lnTo>
                    <a:pt x="14150" y="53883"/>
                  </a:lnTo>
                  <a:lnTo>
                    <a:pt x="20072" y="50677"/>
                  </a:lnTo>
                  <a:lnTo>
                    <a:pt x="16622" y="46700"/>
                  </a:lnTo>
                  <a:lnTo>
                    <a:pt x="14327" y="35466"/>
                  </a:lnTo>
                  <a:lnTo>
                    <a:pt x="16977" y="15516"/>
                  </a:lnTo>
                  <a:lnTo>
                    <a:pt x="20955" y="14366"/>
                  </a:lnTo>
                  <a:lnTo>
                    <a:pt x="27588" y="17811"/>
                  </a:lnTo>
                  <a:lnTo>
                    <a:pt x="33427" y="0"/>
                  </a:lnTo>
                  <a:lnTo>
                    <a:pt x="120000" y="12838"/>
                  </a:lnTo>
                  <a:lnTo>
                    <a:pt x="101783" y="120000"/>
                  </a:lnTo>
                  <a:lnTo>
                    <a:pt x="75344" y="116561"/>
                  </a:lnTo>
                  <a:lnTo>
                    <a:pt x="58716" y="112433"/>
                  </a:lnTo>
                  <a:lnTo>
                    <a:pt x="24850" y="95233"/>
                  </a:lnTo>
                  <a:lnTo>
                    <a:pt x="0" y="820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0" name="Google Shape;1660;p149"/>
            <p:cNvSpPr/>
            <p:nvPr/>
          </p:nvSpPr>
          <p:spPr>
            <a:xfrm>
              <a:off x="7852604" y="5295949"/>
              <a:ext cx="1412700" cy="1271700"/>
            </a:xfrm>
            <a:custGeom>
              <a:rect b="b" l="l" r="r" t="t"/>
              <a:pathLst>
                <a:path extrusionOk="0" h="120000" w="120000">
                  <a:moveTo>
                    <a:pt x="0" y="3866"/>
                  </a:moveTo>
                  <a:lnTo>
                    <a:pt x="4794" y="41200"/>
                  </a:lnTo>
                  <a:lnTo>
                    <a:pt x="3955" y="99066"/>
                  </a:lnTo>
                  <a:lnTo>
                    <a:pt x="6355" y="102400"/>
                  </a:lnTo>
                  <a:lnTo>
                    <a:pt x="14866" y="102133"/>
                  </a:lnTo>
                  <a:lnTo>
                    <a:pt x="15222" y="120000"/>
                  </a:lnTo>
                  <a:lnTo>
                    <a:pt x="86672" y="118933"/>
                  </a:lnTo>
                  <a:lnTo>
                    <a:pt x="85116" y="100666"/>
                  </a:lnTo>
                  <a:lnTo>
                    <a:pt x="91350" y="80800"/>
                  </a:lnTo>
                  <a:lnTo>
                    <a:pt x="100222" y="66933"/>
                  </a:lnTo>
                  <a:lnTo>
                    <a:pt x="99861" y="63066"/>
                  </a:lnTo>
                  <a:lnTo>
                    <a:pt x="106333" y="50800"/>
                  </a:lnTo>
                  <a:lnTo>
                    <a:pt x="109927" y="37200"/>
                  </a:lnTo>
                  <a:lnTo>
                    <a:pt x="108488" y="36133"/>
                  </a:lnTo>
                  <a:lnTo>
                    <a:pt x="114605" y="30933"/>
                  </a:lnTo>
                  <a:lnTo>
                    <a:pt x="120000" y="18800"/>
                  </a:lnTo>
                  <a:lnTo>
                    <a:pt x="118083" y="16133"/>
                  </a:lnTo>
                  <a:lnTo>
                    <a:pt x="102138" y="17066"/>
                  </a:lnTo>
                  <a:lnTo>
                    <a:pt x="106455" y="10400"/>
                  </a:lnTo>
                  <a:lnTo>
                    <a:pt x="105255" y="0"/>
                  </a:lnTo>
                  <a:lnTo>
                    <a:pt x="0" y="38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1" name="Google Shape;1661;p149"/>
            <p:cNvSpPr/>
            <p:nvPr/>
          </p:nvSpPr>
          <p:spPr>
            <a:xfrm>
              <a:off x="-1" y="2257152"/>
              <a:ext cx="2227800" cy="3814800"/>
            </a:xfrm>
            <a:custGeom>
              <a:rect b="b" l="l" r="r" t="t"/>
              <a:pathLst>
                <a:path extrusionOk="0" h="120000" w="120000">
                  <a:moveTo>
                    <a:pt x="2816" y="21794"/>
                  </a:moveTo>
                  <a:lnTo>
                    <a:pt x="4344" y="24372"/>
                  </a:lnTo>
                  <a:lnTo>
                    <a:pt x="838" y="33711"/>
                  </a:lnTo>
                  <a:lnTo>
                    <a:pt x="2972" y="36516"/>
                  </a:lnTo>
                  <a:lnTo>
                    <a:pt x="12494" y="48883"/>
                  </a:lnTo>
                  <a:lnTo>
                    <a:pt x="13483" y="48566"/>
                  </a:lnTo>
                  <a:lnTo>
                    <a:pt x="13944" y="45811"/>
                  </a:lnTo>
                  <a:lnTo>
                    <a:pt x="15544" y="45455"/>
                  </a:lnTo>
                  <a:lnTo>
                    <a:pt x="17144" y="46122"/>
                  </a:lnTo>
                  <a:lnTo>
                    <a:pt x="14322" y="47766"/>
                  </a:lnTo>
                  <a:lnTo>
                    <a:pt x="15466" y="48655"/>
                  </a:lnTo>
                  <a:lnTo>
                    <a:pt x="17905" y="53994"/>
                  </a:lnTo>
                  <a:lnTo>
                    <a:pt x="16383" y="53683"/>
                  </a:lnTo>
                  <a:lnTo>
                    <a:pt x="13027" y="51594"/>
                  </a:lnTo>
                  <a:lnTo>
                    <a:pt x="13944" y="49550"/>
                  </a:lnTo>
                  <a:lnTo>
                    <a:pt x="12344" y="49638"/>
                  </a:lnTo>
                  <a:lnTo>
                    <a:pt x="10516" y="51905"/>
                  </a:lnTo>
                  <a:lnTo>
                    <a:pt x="11050" y="56755"/>
                  </a:lnTo>
                  <a:lnTo>
                    <a:pt x="13183" y="58977"/>
                  </a:lnTo>
                  <a:lnTo>
                    <a:pt x="17450" y="60888"/>
                  </a:lnTo>
                  <a:lnTo>
                    <a:pt x="15922" y="63200"/>
                  </a:lnTo>
                  <a:lnTo>
                    <a:pt x="13483" y="63644"/>
                  </a:lnTo>
                  <a:lnTo>
                    <a:pt x="13183" y="66716"/>
                  </a:lnTo>
                  <a:lnTo>
                    <a:pt x="18972" y="73877"/>
                  </a:lnTo>
                  <a:lnTo>
                    <a:pt x="23694" y="78366"/>
                  </a:lnTo>
                  <a:lnTo>
                    <a:pt x="22933" y="80994"/>
                  </a:lnTo>
                  <a:lnTo>
                    <a:pt x="25750" y="82594"/>
                  </a:lnTo>
                  <a:lnTo>
                    <a:pt x="24611" y="84327"/>
                  </a:lnTo>
                  <a:lnTo>
                    <a:pt x="22855" y="88511"/>
                  </a:lnTo>
                  <a:lnTo>
                    <a:pt x="24916" y="90066"/>
                  </a:lnTo>
                  <a:lnTo>
                    <a:pt x="39616" y="93133"/>
                  </a:lnTo>
                  <a:lnTo>
                    <a:pt x="45561" y="97805"/>
                  </a:lnTo>
                  <a:lnTo>
                    <a:pt x="52416" y="99361"/>
                  </a:lnTo>
                  <a:lnTo>
                    <a:pt x="52572" y="102211"/>
                  </a:lnTo>
                  <a:lnTo>
                    <a:pt x="57144" y="102922"/>
                  </a:lnTo>
                  <a:lnTo>
                    <a:pt x="63388" y="107766"/>
                  </a:lnTo>
                  <a:lnTo>
                    <a:pt x="66744" y="111994"/>
                  </a:lnTo>
                  <a:lnTo>
                    <a:pt x="66894" y="118400"/>
                  </a:lnTo>
                  <a:lnTo>
                    <a:pt x="109411" y="120000"/>
                  </a:lnTo>
                  <a:lnTo>
                    <a:pt x="106744" y="117333"/>
                  </a:lnTo>
                  <a:lnTo>
                    <a:pt x="108116" y="113505"/>
                  </a:lnTo>
                  <a:lnTo>
                    <a:pt x="114894" y="106922"/>
                  </a:lnTo>
                  <a:lnTo>
                    <a:pt x="120000" y="105055"/>
                  </a:lnTo>
                  <a:lnTo>
                    <a:pt x="117027" y="102744"/>
                  </a:lnTo>
                  <a:lnTo>
                    <a:pt x="115050" y="96205"/>
                  </a:lnTo>
                  <a:lnTo>
                    <a:pt x="58361" y="46300"/>
                  </a:lnTo>
                  <a:lnTo>
                    <a:pt x="53944" y="41227"/>
                  </a:lnTo>
                  <a:lnTo>
                    <a:pt x="68266" y="9338"/>
                  </a:lnTo>
                  <a:lnTo>
                    <a:pt x="11583" y="0"/>
                  </a:lnTo>
                  <a:lnTo>
                    <a:pt x="9905" y="1955"/>
                  </a:lnTo>
                  <a:lnTo>
                    <a:pt x="10438" y="6094"/>
                  </a:lnTo>
                  <a:lnTo>
                    <a:pt x="0" y="16011"/>
                  </a:lnTo>
                  <a:lnTo>
                    <a:pt x="2816" y="217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2" name="Google Shape;1662;p149"/>
            <p:cNvSpPr/>
            <p:nvPr/>
          </p:nvSpPr>
          <p:spPr>
            <a:xfrm>
              <a:off x="3821562" y="3483433"/>
              <a:ext cx="2043900" cy="1614300"/>
            </a:xfrm>
            <a:custGeom>
              <a:rect b="b" l="l" r="r" t="t"/>
              <a:pathLst>
                <a:path extrusionOk="0" h="120000" w="120000">
                  <a:moveTo>
                    <a:pt x="0" y="104894"/>
                  </a:moveTo>
                  <a:lnTo>
                    <a:pt x="11627" y="0"/>
                  </a:lnTo>
                  <a:lnTo>
                    <a:pt x="88855" y="11116"/>
                  </a:lnTo>
                  <a:lnTo>
                    <a:pt x="120000" y="14372"/>
                  </a:lnTo>
                  <a:lnTo>
                    <a:pt x="118672" y="40488"/>
                  </a:lnTo>
                  <a:lnTo>
                    <a:pt x="114516" y="120000"/>
                  </a:lnTo>
                  <a:lnTo>
                    <a:pt x="98822" y="118533"/>
                  </a:lnTo>
                  <a:lnTo>
                    <a:pt x="49494" y="113077"/>
                  </a:lnTo>
                  <a:lnTo>
                    <a:pt x="0" y="104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3" name="Google Shape;1663;p149"/>
            <p:cNvSpPr/>
            <p:nvPr/>
          </p:nvSpPr>
          <p:spPr>
            <a:xfrm>
              <a:off x="13304702" y="2611157"/>
              <a:ext cx="481200" cy="453000"/>
            </a:xfrm>
            <a:custGeom>
              <a:rect b="b" l="l" r="r" t="t"/>
              <a:pathLst>
                <a:path extrusionOk="0" h="120000" w="120000">
                  <a:moveTo>
                    <a:pt x="0" y="24072"/>
                  </a:moveTo>
                  <a:lnTo>
                    <a:pt x="9855" y="87038"/>
                  </a:lnTo>
                  <a:lnTo>
                    <a:pt x="9500" y="120000"/>
                  </a:lnTo>
                  <a:lnTo>
                    <a:pt x="19355" y="117038"/>
                  </a:lnTo>
                  <a:lnTo>
                    <a:pt x="24283" y="107777"/>
                  </a:lnTo>
                  <a:lnTo>
                    <a:pt x="41877" y="100372"/>
                  </a:lnTo>
                  <a:lnTo>
                    <a:pt x="50322" y="83705"/>
                  </a:lnTo>
                  <a:lnTo>
                    <a:pt x="54900" y="87038"/>
                  </a:lnTo>
                  <a:lnTo>
                    <a:pt x="67916" y="81483"/>
                  </a:lnTo>
                  <a:lnTo>
                    <a:pt x="85866" y="77405"/>
                  </a:lnTo>
                  <a:lnTo>
                    <a:pt x="87272" y="71483"/>
                  </a:lnTo>
                  <a:lnTo>
                    <a:pt x="92200" y="74444"/>
                  </a:lnTo>
                  <a:lnTo>
                    <a:pt x="98183" y="69261"/>
                  </a:lnTo>
                  <a:lnTo>
                    <a:pt x="107683" y="67405"/>
                  </a:lnTo>
                  <a:lnTo>
                    <a:pt x="120000" y="60738"/>
                  </a:lnTo>
                  <a:lnTo>
                    <a:pt x="108388" y="0"/>
                  </a:lnTo>
                  <a:lnTo>
                    <a:pt x="0" y="240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4" name="Google Shape;1664;p149"/>
            <p:cNvSpPr/>
            <p:nvPr/>
          </p:nvSpPr>
          <p:spPr>
            <a:xfrm>
              <a:off x="12885742" y="3593880"/>
              <a:ext cx="294300" cy="484200"/>
            </a:xfrm>
            <a:custGeom>
              <a:rect b="b" l="l" r="r" t="t"/>
              <a:pathLst>
                <a:path extrusionOk="0" h="120000" w="120000">
                  <a:moveTo>
                    <a:pt x="0" y="11894"/>
                  </a:moveTo>
                  <a:lnTo>
                    <a:pt x="16733" y="0"/>
                  </a:lnTo>
                  <a:lnTo>
                    <a:pt x="39805" y="0"/>
                  </a:lnTo>
                  <a:lnTo>
                    <a:pt x="31733" y="12594"/>
                  </a:lnTo>
                  <a:lnTo>
                    <a:pt x="24805" y="17144"/>
                  </a:lnTo>
                  <a:lnTo>
                    <a:pt x="29422" y="30088"/>
                  </a:lnTo>
                  <a:lnTo>
                    <a:pt x="41538" y="38833"/>
                  </a:lnTo>
                  <a:lnTo>
                    <a:pt x="58844" y="49327"/>
                  </a:lnTo>
                  <a:lnTo>
                    <a:pt x="64038" y="63322"/>
                  </a:lnTo>
                  <a:lnTo>
                    <a:pt x="76733" y="72772"/>
                  </a:lnTo>
                  <a:lnTo>
                    <a:pt x="87694" y="79766"/>
                  </a:lnTo>
                  <a:lnTo>
                    <a:pt x="105577" y="83966"/>
                  </a:lnTo>
                  <a:lnTo>
                    <a:pt x="114805" y="94811"/>
                  </a:lnTo>
                  <a:lnTo>
                    <a:pt x="99805" y="103905"/>
                  </a:lnTo>
                  <a:lnTo>
                    <a:pt x="115383" y="101805"/>
                  </a:lnTo>
                  <a:lnTo>
                    <a:pt x="120000" y="111255"/>
                  </a:lnTo>
                  <a:lnTo>
                    <a:pt x="88266" y="115450"/>
                  </a:lnTo>
                  <a:lnTo>
                    <a:pt x="47883" y="120000"/>
                  </a:lnTo>
                  <a:lnTo>
                    <a:pt x="45000" y="111605"/>
                  </a:lnTo>
                  <a:lnTo>
                    <a:pt x="0" y="118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5" name="Google Shape;1665;p149"/>
            <p:cNvSpPr/>
            <p:nvPr/>
          </p:nvSpPr>
          <p:spPr>
            <a:xfrm>
              <a:off x="12585679" y="3970549"/>
              <a:ext cx="45300" cy="59400"/>
            </a:xfrm>
            <a:custGeom>
              <a:rect b="b" l="l" r="r" t="t"/>
              <a:pathLst>
                <a:path extrusionOk="0" h="120000" w="120000">
                  <a:moveTo>
                    <a:pt x="0" y="33488"/>
                  </a:moveTo>
                  <a:lnTo>
                    <a:pt x="78750" y="0"/>
                  </a:lnTo>
                  <a:lnTo>
                    <a:pt x="120000" y="66977"/>
                  </a:lnTo>
                  <a:lnTo>
                    <a:pt x="78750" y="120000"/>
                  </a:lnTo>
                  <a:lnTo>
                    <a:pt x="0" y="33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6" name="Google Shape;1666;p149"/>
            <p:cNvSpPr/>
            <p:nvPr/>
          </p:nvSpPr>
          <p:spPr>
            <a:xfrm>
              <a:off x="9989850" y="7063152"/>
              <a:ext cx="2541900" cy="1931400"/>
            </a:xfrm>
            <a:custGeom>
              <a:rect b="b" l="l" r="r" t="t"/>
              <a:pathLst>
                <a:path extrusionOk="0" h="120000" w="120000">
                  <a:moveTo>
                    <a:pt x="266" y="7988"/>
                  </a:moveTo>
                  <a:lnTo>
                    <a:pt x="0" y="11411"/>
                  </a:lnTo>
                  <a:lnTo>
                    <a:pt x="3466" y="15800"/>
                  </a:lnTo>
                  <a:lnTo>
                    <a:pt x="2866" y="18344"/>
                  </a:lnTo>
                  <a:lnTo>
                    <a:pt x="4000" y="20016"/>
                  </a:lnTo>
                  <a:lnTo>
                    <a:pt x="2533" y="23088"/>
                  </a:lnTo>
                  <a:lnTo>
                    <a:pt x="5127" y="21594"/>
                  </a:lnTo>
                  <a:lnTo>
                    <a:pt x="6794" y="19488"/>
                  </a:lnTo>
                  <a:lnTo>
                    <a:pt x="6594" y="17027"/>
                  </a:lnTo>
                  <a:lnTo>
                    <a:pt x="7794" y="18611"/>
                  </a:lnTo>
                  <a:lnTo>
                    <a:pt x="8927" y="16416"/>
                  </a:lnTo>
                  <a:lnTo>
                    <a:pt x="9927" y="18261"/>
                  </a:lnTo>
                  <a:lnTo>
                    <a:pt x="7194" y="21066"/>
                  </a:lnTo>
                  <a:lnTo>
                    <a:pt x="14994" y="18783"/>
                  </a:lnTo>
                  <a:lnTo>
                    <a:pt x="16522" y="16588"/>
                  </a:lnTo>
                  <a:lnTo>
                    <a:pt x="17588" y="17466"/>
                  </a:lnTo>
                  <a:lnTo>
                    <a:pt x="20455" y="16505"/>
                  </a:lnTo>
                  <a:lnTo>
                    <a:pt x="21988" y="17733"/>
                  </a:lnTo>
                  <a:lnTo>
                    <a:pt x="16588" y="18611"/>
                  </a:lnTo>
                  <a:lnTo>
                    <a:pt x="18255" y="19311"/>
                  </a:lnTo>
                  <a:lnTo>
                    <a:pt x="24255" y="20977"/>
                  </a:lnTo>
                  <a:lnTo>
                    <a:pt x="27983" y="23611"/>
                  </a:lnTo>
                  <a:lnTo>
                    <a:pt x="26916" y="19927"/>
                  </a:lnTo>
                  <a:lnTo>
                    <a:pt x="28650" y="22822"/>
                  </a:lnTo>
                  <a:lnTo>
                    <a:pt x="31183" y="23261"/>
                  </a:lnTo>
                  <a:lnTo>
                    <a:pt x="28983" y="24050"/>
                  </a:lnTo>
                  <a:lnTo>
                    <a:pt x="33183" y="26950"/>
                  </a:lnTo>
                  <a:lnTo>
                    <a:pt x="34650" y="29322"/>
                  </a:lnTo>
                  <a:lnTo>
                    <a:pt x="34583" y="32038"/>
                  </a:lnTo>
                  <a:lnTo>
                    <a:pt x="32916" y="28705"/>
                  </a:lnTo>
                  <a:lnTo>
                    <a:pt x="33850" y="32916"/>
                  </a:lnTo>
                  <a:lnTo>
                    <a:pt x="37111" y="31338"/>
                  </a:lnTo>
                  <a:lnTo>
                    <a:pt x="39177" y="31077"/>
                  </a:lnTo>
                  <a:lnTo>
                    <a:pt x="40577" y="29144"/>
                  </a:lnTo>
                  <a:lnTo>
                    <a:pt x="41111" y="30372"/>
                  </a:lnTo>
                  <a:lnTo>
                    <a:pt x="45438" y="26161"/>
                  </a:lnTo>
                  <a:lnTo>
                    <a:pt x="48238" y="25894"/>
                  </a:lnTo>
                  <a:lnTo>
                    <a:pt x="47238" y="24488"/>
                  </a:lnTo>
                  <a:lnTo>
                    <a:pt x="49238" y="21155"/>
                  </a:lnTo>
                  <a:lnTo>
                    <a:pt x="53372" y="20894"/>
                  </a:lnTo>
                  <a:lnTo>
                    <a:pt x="57900" y="23788"/>
                  </a:lnTo>
                  <a:lnTo>
                    <a:pt x="60366" y="28005"/>
                  </a:lnTo>
                  <a:lnTo>
                    <a:pt x="62566" y="28794"/>
                  </a:lnTo>
                  <a:lnTo>
                    <a:pt x="63166" y="32038"/>
                  </a:lnTo>
                  <a:lnTo>
                    <a:pt x="65894" y="33794"/>
                  </a:lnTo>
                  <a:lnTo>
                    <a:pt x="67027" y="36166"/>
                  </a:lnTo>
                  <a:lnTo>
                    <a:pt x="68494" y="38100"/>
                  </a:lnTo>
                  <a:lnTo>
                    <a:pt x="72294" y="38272"/>
                  </a:lnTo>
                  <a:lnTo>
                    <a:pt x="73761" y="41611"/>
                  </a:lnTo>
                  <a:lnTo>
                    <a:pt x="75822" y="48016"/>
                  </a:lnTo>
                  <a:lnTo>
                    <a:pt x="74694" y="59866"/>
                  </a:lnTo>
                  <a:lnTo>
                    <a:pt x="74961" y="67066"/>
                  </a:lnTo>
                  <a:lnTo>
                    <a:pt x="77422" y="69261"/>
                  </a:lnTo>
                  <a:lnTo>
                    <a:pt x="77888" y="65838"/>
                  </a:lnTo>
                  <a:lnTo>
                    <a:pt x="76222" y="64694"/>
                  </a:lnTo>
                  <a:lnTo>
                    <a:pt x="76422" y="62327"/>
                  </a:lnTo>
                  <a:lnTo>
                    <a:pt x="77155" y="62938"/>
                  </a:lnTo>
                  <a:lnTo>
                    <a:pt x="78888" y="63816"/>
                  </a:lnTo>
                  <a:lnTo>
                    <a:pt x="79355" y="66100"/>
                  </a:lnTo>
                  <a:lnTo>
                    <a:pt x="80488" y="63466"/>
                  </a:lnTo>
                  <a:lnTo>
                    <a:pt x="81422" y="65750"/>
                  </a:lnTo>
                  <a:lnTo>
                    <a:pt x="78088" y="73300"/>
                  </a:lnTo>
                  <a:lnTo>
                    <a:pt x="77955" y="74705"/>
                  </a:lnTo>
                  <a:lnTo>
                    <a:pt x="79888" y="76194"/>
                  </a:lnTo>
                  <a:lnTo>
                    <a:pt x="81755" y="82166"/>
                  </a:lnTo>
                  <a:lnTo>
                    <a:pt x="84088" y="85150"/>
                  </a:lnTo>
                  <a:lnTo>
                    <a:pt x="85283" y="87344"/>
                  </a:lnTo>
                  <a:lnTo>
                    <a:pt x="87150" y="87344"/>
                  </a:lnTo>
                  <a:lnTo>
                    <a:pt x="85216" y="83833"/>
                  </a:lnTo>
                  <a:lnTo>
                    <a:pt x="86750" y="84450"/>
                  </a:lnTo>
                  <a:lnTo>
                    <a:pt x="88550" y="83655"/>
                  </a:lnTo>
                  <a:lnTo>
                    <a:pt x="87616" y="85150"/>
                  </a:lnTo>
                  <a:lnTo>
                    <a:pt x="88416" y="88400"/>
                  </a:lnTo>
                  <a:lnTo>
                    <a:pt x="89283" y="92611"/>
                  </a:lnTo>
                  <a:lnTo>
                    <a:pt x="92216" y="94366"/>
                  </a:lnTo>
                  <a:lnTo>
                    <a:pt x="92883" y="97000"/>
                  </a:lnTo>
                  <a:lnTo>
                    <a:pt x="95344" y="105077"/>
                  </a:lnTo>
                  <a:lnTo>
                    <a:pt x="98477" y="105077"/>
                  </a:lnTo>
                  <a:lnTo>
                    <a:pt x="101144" y="107005"/>
                  </a:lnTo>
                  <a:lnTo>
                    <a:pt x="105605" y="114911"/>
                  </a:lnTo>
                  <a:lnTo>
                    <a:pt x="109272" y="115788"/>
                  </a:lnTo>
                  <a:lnTo>
                    <a:pt x="109338" y="117188"/>
                  </a:lnTo>
                  <a:lnTo>
                    <a:pt x="108472" y="118155"/>
                  </a:lnTo>
                  <a:lnTo>
                    <a:pt x="105605" y="116666"/>
                  </a:lnTo>
                  <a:lnTo>
                    <a:pt x="106538" y="120000"/>
                  </a:lnTo>
                  <a:lnTo>
                    <a:pt x="110005" y="118772"/>
                  </a:lnTo>
                  <a:lnTo>
                    <a:pt x="112805" y="118683"/>
                  </a:lnTo>
                  <a:lnTo>
                    <a:pt x="114405" y="116666"/>
                  </a:lnTo>
                  <a:lnTo>
                    <a:pt x="116733" y="116488"/>
                  </a:lnTo>
                  <a:lnTo>
                    <a:pt x="118066" y="112977"/>
                  </a:lnTo>
                  <a:lnTo>
                    <a:pt x="117600" y="108061"/>
                  </a:lnTo>
                  <a:lnTo>
                    <a:pt x="118800" y="102616"/>
                  </a:lnTo>
                  <a:lnTo>
                    <a:pt x="120000" y="103233"/>
                  </a:lnTo>
                  <a:lnTo>
                    <a:pt x="118866" y="84011"/>
                  </a:lnTo>
                  <a:lnTo>
                    <a:pt x="117600" y="78216"/>
                  </a:lnTo>
                  <a:lnTo>
                    <a:pt x="104611" y="50388"/>
                  </a:lnTo>
                  <a:lnTo>
                    <a:pt x="101611" y="41344"/>
                  </a:lnTo>
                  <a:lnTo>
                    <a:pt x="102877" y="41344"/>
                  </a:lnTo>
                  <a:lnTo>
                    <a:pt x="94416" y="23611"/>
                  </a:lnTo>
                  <a:lnTo>
                    <a:pt x="88550" y="5088"/>
                  </a:lnTo>
                  <a:lnTo>
                    <a:pt x="88150" y="1844"/>
                  </a:lnTo>
                  <a:lnTo>
                    <a:pt x="86683" y="1316"/>
                  </a:lnTo>
                  <a:lnTo>
                    <a:pt x="81088" y="0"/>
                  </a:lnTo>
                  <a:lnTo>
                    <a:pt x="79622" y="2372"/>
                  </a:lnTo>
                  <a:lnTo>
                    <a:pt x="80555" y="10444"/>
                  </a:lnTo>
                  <a:lnTo>
                    <a:pt x="78088" y="10183"/>
                  </a:lnTo>
                  <a:lnTo>
                    <a:pt x="77688" y="6494"/>
                  </a:lnTo>
                  <a:lnTo>
                    <a:pt x="39711" y="9483"/>
                  </a:lnTo>
                  <a:lnTo>
                    <a:pt x="36977" y="3600"/>
                  </a:lnTo>
                  <a:lnTo>
                    <a:pt x="266" y="79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7" name="Google Shape;1667;p149"/>
            <p:cNvSpPr/>
            <p:nvPr/>
          </p:nvSpPr>
          <p:spPr>
            <a:xfrm>
              <a:off x="12090293" y="9139053"/>
              <a:ext cx="127500" cy="87900"/>
            </a:xfrm>
            <a:custGeom>
              <a:rect b="b" l="l" r="r" t="t"/>
              <a:pathLst>
                <a:path extrusionOk="0" h="120000" w="120000">
                  <a:moveTo>
                    <a:pt x="0" y="120000"/>
                  </a:moveTo>
                  <a:lnTo>
                    <a:pt x="6594" y="54194"/>
                  </a:lnTo>
                  <a:lnTo>
                    <a:pt x="47472" y="44516"/>
                  </a:lnTo>
                  <a:lnTo>
                    <a:pt x="52750" y="0"/>
                  </a:lnTo>
                  <a:lnTo>
                    <a:pt x="120000" y="50322"/>
                  </a:lnTo>
                  <a:lnTo>
                    <a:pt x="54066" y="81288"/>
                  </a:lnTo>
                  <a:lnTo>
                    <a:pt x="21100" y="67744"/>
                  </a:lnTo>
                  <a:lnTo>
                    <a:pt x="32966" y="9677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8" name="Google Shape;1668;p149"/>
            <p:cNvSpPr/>
            <p:nvPr/>
          </p:nvSpPr>
          <p:spPr>
            <a:xfrm>
              <a:off x="12271464" y="9085243"/>
              <a:ext cx="102000" cy="68100"/>
            </a:xfrm>
            <a:custGeom>
              <a:rect b="b" l="l" r="r" t="t"/>
              <a:pathLst>
                <a:path extrusionOk="0" h="120000" w="120000">
                  <a:moveTo>
                    <a:pt x="0" y="114783"/>
                  </a:moveTo>
                  <a:lnTo>
                    <a:pt x="19461" y="120000"/>
                  </a:lnTo>
                  <a:lnTo>
                    <a:pt x="120000" y="0"/>
                  </a:lnTo>
                  <a:lnTo>
                    <a:pt x="29188" y="86088"/>
                  </a:lnTo>
                  <a:lnTo>
                    <a:pt x="0" y="114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69" name="Google Shape;1669;p149"/>
            <p:cNvSpPr/>
            <p:nvPr/>
          </p:nvSpPr>
          <p:spPr>
            <a:xfrm>
              <a:off x="12446970" y="8887000"/>
              <a:ext cx="70800" cy="130200"/>
            </a:xfrm>
            <a:custGeom>
              <a:rect b="b" l="l" r="r" t="t"/>
              <a:pathLst>
                <a:path extrusionOk="0" h="120000" w="120000">
                  <a:moveTo>
                    <a:pt x="0" y="120000"/>
                  </a:moveTo>
                  <a:lnTo>
                    <a:pt x="63672" y="81700"/>
                  </a:lnTo>
                  <a:lnTo>
                    <a:pt x="120000" y="0"/>
                  </a:lnTo>
                  <a:lnTo>
                    <a:pt x="80816" y="383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0" name="Google Shape;1670;p149"/>
            <p:cNvSpPr/>
            <p:nvPr/>
          </p:nvSpPr>
          <p:spPr>
            <a:xfrm>
              <a:off x="10445606" y="5647122"/>
              <a:ext cx="1520100" cy="1583100"/>
            </a:xfrm>
            <a:custGeom>
              <a:rect b="b" l="l" r="r" t="t"/>
              <a:pathLst>
                <a:path extrusionOk="0" h="120000" w="120000">
                  <a:moveTo>
                    <a:pt x="0" y="6744"/>
                  </a:moveTo>
                  <a:lnTo>
                    <a:pt x="15850" y="62194"/>
                  </a:lnTo>
                  <a:lnTo>
                    <a:pt x="21766" y="71616"/>
                  </a:lnTo>
                  <a:lnTo>
                    <a:pt x="23888" y="78466"/>
                  </a:lnTo>
                  <a:lnTo>
                    <a:pt x="21322" y="83388"/>
                  </a:lnTo>
                  <a:lnTo>
                    <a:pt x="20427" y="90777"/>
                  </a:lnTo>
                  <a:lnTo>
                    <a:pt x="25672" y="111650"/>
                  </a:lnTo>
                  <a:lnTo>
                    <a:pt x="30250" y="118822"/>
                  </a:lnTo>
                  <a:lnTo>
                    <a:pt x="93877" y="115183"/>
                  </a:lnTo>
                  <a:lnTo>
                    <a:pt x="94550" y="119677"/>
                  </a:lnTo>
                  <a:lnTo>
                    <a:pt x="98677" y="120000"/>
                  </a:lnTo>
                  <a:lnTo>
                    <a:pt x="97116" y="110150"/>
                  </a:lnTo>
                  <a:lnTo>
                    <a:pt x="99572" y="107261"/>
                  </a:lnTo>
                  <a:lnTo>
                    <a:pt x="108950" y="108866"/>
                  </a:lnTo>
                  <a:lnTo>
                    <a:pt x="110400" y="102122"/>
                  </a:lnTo>
                  <a:lnTo>
                    <a:pt x="108950" y="101588"/>
                  </a:lnTo>
                  <a:lnTo>
                    <a:pt x="111072" y="99766"/>
                  </a:lnTo>
                  <a:lnTo>
                    <a:pt x="107611" y="97950"/>
                  </a:lnTo>
                  <a:lnTo>
                    <a:pt x="109616" y="95805"/>
                  </a:lnTo>
                  <a:lnTo>
                    <a:pt x="109172" y="92383"/>
                  </a:lnTo>
                  <a:lnTo>
                    <a:pt x="113300" y="89811"/>
                  </a:lnTo>
                  <a:lnTo>
                    <a:pt x="111850" y="86277"/>
                  </a:lnTo>
                  <a:lnTo>
                    <a:pt x="113972" y="84994"/>
                  </a:lnTo>
                  <a:lnTo>
                    <a:pt x="114866" y="82000"/>
                  </a:lnTo>
                  <a:lnTo>
                    <a:pt x="113188" y="80822"/>
                  </a:lnTo>
                  <a:lnTo>
                    <a:pt x="116316" y="78250"/>
                  </a:lnTo>
                  <a:lnTo>
                    <a:pt x="114866" y="76322"/>
                  </a:lnTo>
                  <a:lnTo>
                    <a:pt x="117433" y="76322"/>
                  </a:lnTo>
                  <a:lnTo>
                    <a:pt x="120000" y="72577"/>
                  </a:lnTo>
                  <a:lnTo>
                    <a:pt x="119105" y="71616"/>
                  </a:lnTo>
                  <a:lnTo>
                    <a:pt x="114977" y="70866"/>
                  </a:lnTo>
                  <a:lnTo>
                    <a:pt x="112300" y="67544"/>
                  </a:lnTo>
                  <a:lnTo>
                    <a:pt x="107500" y="59305"/>
                  </a:lnTo>
                  <a:lnTo>
                    <a:pt x="104816" y="58233"/>
                  </a:lnTo>
                  <a:lnTo>
                    <a:pt x="99461" y="47316"/>
                  </a:lnTo>
                  <a:lnTo>
                    <a:pt x="91644" y="42711"/>
                  </a:lnTo>
                  <a:lnTo>
                    <a:pt x="86177" y="35327"/>
                  </a:lnTo>
                  <a:lnTo>
                    <a:pt x="72672" y="25905"/>
                  </a:lnTo>
                  <a:lnTo>
                    <a:pt x="66194" y="17450"/>
                  </a:lnTo>
                  <a:lnTo>
                    <a:pt x="51683" y="8350"/>
                  </a:lnTo>
                  <a:lnTo>
                    <a:pt x="56372" y="0"/>
                  </a:lnTo>
                  <a:lnTo>
                    <a:pt x="29022" y="3211"/>
                  </a:lnTo>
                  <a:lnTo>
                    <a:pt x="0" y="6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1" name="Google Shape;1671;p149"/>
            <p:cNvSpPr/>
            <p:nvPr/>
          </p:nvSpPr>
          <p:spPr>
            <a:xfrm>
              <a:off x="3629068" y="7793826"/>
              <a:ext cx="167100" cy="133200"/>
            </a:xfrm>
            <a:custGeom>
              <a:rect b="b" l="l" r="r" t="t"/>
              <a:pathLst>
                <a:path extrusionOk="0" h="120000" w="120000">
                  <a:moveTo>
                    <a:pt x="0" y="69472"/>
                  </a:moveTo>
                  <a:lnTo>
                    <a:pt x="44100" y="120000"/>
                  </a:lnTo>
                  <a:lnTo>
                    <a:pt x="68716" y="118738"/>
                  </a:lnTo>
                  <a:lnTo>
                    <a:pt x="107694" y="89683"/>
                  </a:lnTo>
                  <a:lnTo>
                    <a:pt x="120000" y="25261"/>
                  </a:lnTo>
                  <a:lnTo>
                    <a:pt x="93333" y="0"/>
                  </a:lnTo>
                  <a:lnTo>
                    <a:pt x="57433" y="7577"/>
                  </a:lnTo>
                  <a:lnTo>
                    <a:pt x="0" y="694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2" name="Google Shape;1672;p149"/>
            <p:cNvSpPr/>
            <p:nvPr/>
          </p:nvSpPr>
          <p:spPr>
            <a:xfrm>
              <a:off x="4135780" y="7986407"/>
              <a:ext cx="189600" cy="161400"/>
            </a:xfrm>
            <a:custGeom>
              <a:rect b="b" l="l" r="r" t="t"/>
              <a:pathLst>
                <a:path extrusionOk="0" h="120000" w="120000">
                  <a:moveTo>
                    <a:pt x="0" y="31305"/>
                  </a:moveTo>
                  <a:lnTo>
                    <a:pt x="25972" y="100172"/>
                  </a:lnTo>
                  <a:lnTo>
                    <a:pt x="52833" y="99127"/>
                  </a:lnTo>
                  <a:lnTo>
                    <a:pt x="55522" y="79305"/>
                  </a:lnTo>
                  <a:lnTo>
                    <a:pt x="91344" y="120000"/>
                  </a:lnTo>
                  <a:lnTo>
                    <a:pt x="120000" y="113738"/>
                  </a:lnTo>
                  <a:lnTo>
                    <a:pt x="113733" y="74088"/>
                  </a:lnTo>
                  <a:lnTo>
                    <a:pt x="86866" y="64694"/>
                  </a:lnTo>
                  <a:lnTo>
                    <a:pt x="63583" y="0"/>
                  </a:lnTo>
                  <a:lnTo>
                    <a:pt x="0" y="313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3" name="Google Shape;1673;p149"/>
            <p:cNvSpPr/>
            <p:nvPr/>
          </p:nvSpPr>
          <p:spPr>
            <a:xfrm>
              <a:off x="4441507" y="8156326"/>
              <a:ext cx="192600" cy="53700"/>
            </a:xfrm>
            <a:custGeom>
              <a:rect b="b" l="l" r="r" t="t"/>
              <a:pathLst>
                <a:path extrusionOk="0" h="120000" w="120000">
                  <a:moveTo>
                    <a:pt x="0" y="100538"/>
                  </a:moveTo>
                  <a:lnTo>
                    <a:pt x="13044" y="0"/>
                  </a:lnTo>
                  <a:lnTo>
                    <a:pt x="120000" y="42161"/>
                  </a:lnTo>
                  <a:lnTo>
                    <a:pt x="97388" y="120000"/>
                  </a:lnTo>
                  <a:lnTo>
                    <a:pt x="0" y="1005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4" name="Google Shape;1674;p149"/>
            <p:cNvSpPr/>
            <p:nvPr/>
          </p:nvSpPr>
          <p:spPr>
            <a:xfrm>
              <a:off x="4529258" y="8263948"/>
              <a:ext cx="73500" cy="53700"/>
            </a:xfrm>
            <a:custGeom>
              <a:rect b="b" l="l" r="r" t="t"/>
              <a:pathLst>
                <a:path extrusionOk="0" h="120000" w="120000">
                  <a:moveTo>
                    <a:pt x="0" y="0"/>
                  </a:moveTo>
                  <a:lnTo>
                    <a:pt x="42855" y="120000"/>
                  </a:lnTo>
                  <a:lnTo>
                    <a:pt x="120000" y="69000"/>
                  </a:lnTo>
                  <a:lnTo>
                    <a:pt x="81427" y="0"/>
                  </a:lnTo>
                  <a:lnTo>
                    <a:pt x="0" y="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5" name="Google Shape;1675;p149"/>
            <p:cNvSpPr/>
            <p:nvPr/>
          </p:nvSpPr>
          <p:spPr>
            <a:xfrm>
              <a:off x="4639662" y="8215802"/>
              <a:ext cx="246300" cy="144300"/>
            </a:xfrm>
            <a:custGeom>
              <a:rect b="b" l="l" r="r" t="t"/>
              <a:pathLst>
                <a:path extrusionOk="0" h="120000" w="120000">
                  <a:moveTo>
                    <a:pt x="0" y="31155"/>
                  </a:moveTo>
                  <a:lnTo>
                    <a:pt x="15350" y="0"/>
                  </a:lnTo>
                  <a:lnTo>
                    <a:pt x="32788" y="31155"/>
                  </a:lnTo>
                  <a:lnTo>
                    <a:pt x="73955" y="25383"/>
                  </a:lnTo>
                  <a:lnTo>
                    <a:pt x="120000" y="78461"/>
                  </a:lnTo>
                  <a:lnTo>
                    <a:pt x="103255" y="103844"/>
                  </a:lnTo>
                  <a:lnTo>
                    <a:pt x="47444" y="120000"/>
                  </a:lnTo>
                  <a:lnTo>
                    <a:pt x="37672" y="66922"/>
                  </a:lnTo>
                  <a:lnTo>
                    <a:pt x="16044" y="66922"/>
                  </a:lnTo>
                  <a:lnTo>
                    <a:pt x="0" y="311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6" name="Google Shape;1676;p149"/>
            <p:cNvSpPr/>
            <p:nvPr/>
          </p:nvSpPr>
          <p:spPr>
            <a:xfrm>
              <a:off x="4860463" y="8479182"/>
              <a:ext cx="410400" cy="464400"/>
            </a:xfrm>
            <a:custGeom>
              <a:rect b="b" l="l" r="r" t="t"/>
              <a:pathLst>
                <a:path extrusionOk="0" h="120000" w="120000">
                  <a:moveTo>
                    <a:pt x="0" y="47050"/>
                  </a:moveTo>
                  <a:lnTo>
                    <a:pt x="16194" y="80244"/>
                  </a:lnTo>
                  <a:lnTo>
                    <a:pt x="13700" y="106505"/>
                  </a:lnTo>
                  <a:lnTo>
                    <a:pt x="38616" y="120000"/>
                  </a:lnTo>
                  <a:lnTo>
                    <a:pt x="52733" y="99572"/>
                  </a:lnTo>
                  <a:lnTo>
                    <a:pt x="103805" y="80972"/>
                  </a:lnTo>
                  <a:lnTo>
                    <a:pt x="120000" y="66383"/>
                  </a:lnTo>
                  <a:lnTo>
                    <a:pt x="78477" y="24072"/>
                  </a:lnTo>
                  <a:lnTo>
                    <a:pt x="19516" y="0"/>
                  </a:lnTo>
                  <a:lnTo>
                    <a:pt x="14116" y="7294"/>
                  </a:lnTo>
                  <a:lnTo>
                    <a:pt x="20761" y="25166"/>
                  </a:lnTo>
                  <a:lnTo>
                    <a:pt x="0" y="47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7" name="Google Shape;1677;p149"/>
            <p:cNvSpPr/>
            <p:nvPr/>
          </p:nvSpPr>
          <p:spPr>
            <a:xfrm>
              <a:off x="2021182" y="339844"/>
              <a:ext cx="1675800" cy="2710200"/>
            </a:xfrm>
            <a:custGeom>
              <a:rect b="b" l="l" r="r" t="t"/>
              <a:pathLst>
                <a:path extrusionOk="0" h="120000" w="120000">
                  <a:moveTo>
                    <a:pt x="0" y="106411"/>
                  </a:moveTo>
                  <a:lnTo>
                    <a:pt x="9516" y="80794"/>
                  </a:lnTo>
                  <a:lnTo>
                    <a:pt x="14377" y="73966"/>
                  </a:lnTo>
                  <a:lnTo>
                    <a:pt x="10027" y="70711"/>
                  </a:lnTo>
                  <a:lnTo>
                    <a:pt x="11138" y="67766"/>
                  </a:lnTo>
                  <a:lnTo>
                    <a:pt x="18733" y="63316"/>
                  </a:lnTo>
                  <a:lnTo>
                    <a:pt x="24911" y="57305"/>
                  </a:lnTo>
                  <a:lnTo>
                    <a:pt x="30483" y="52111"/>
                  </a:lnTo>
                  <a:lnTo>
                    <a:pt x="26327" y="48161"/>
                  </a:lnTo>
                  <a:lnTo>
                    <a:pt x="24505" y="45472"/>
                  </a:lnTo>
                  <a:lnTo>
                    <a:pt x="25216" y="38833"/>
                  </a:lnTo>
                  <a:lnTo>
                    <a:pt x="39800" y="0"/>
                  </a:lnTo>
                  <a:lnTo>
                    <a:pt x="55900" y="2194"/>
                  </a:lnTo>
                  <a:lnTo>
                    <a:pt x="50533" y="17283"/>
                  </a:lnTo>
                  <a:lnTo>
                    <a:pt x="54077" y="22733"/>
                  </a:lnTo>
                  <a:lnTo>
                    <a:pt x="54483" y="26116"/>
                  </a:lnTo>
                  <a:lnTo>
                    <a:pt x="52555" y="26616"/>
                  </a:lnTo>
                  <a:lnTo>
                    <a:pt x="58733" y="30311"/>
                  </a:lnTo>
                  <a:lnTo>
                    <a:pt x="65011" y="39955"/>
                  </a:lnTo>
                  <a:lnTo>
                    <a:pt x="67238" y="39583"/>
                  </a:lnTo>
                  <a:lnTo>
                    <a:pt x="67444" y="40961"/>
                  </a:lnTo>
                  <a:lnTo>
                    <a:pt x="70483" y="41522"/>
                  </a:lnTo>
                  <a:lnTo>
                    <a:pt x="72711" y="41711"/>
                  </a:lnTo>
                  <a:lnTo>
                    <a:pt x="67138" y="48727"/>
                  </a:lnTo>
                  <a:lnTo>
                    <a:pt x="68050" y="53361"/>
                  </a:lnTo>
                  <a:lnTo>
                    <a:pt x="63494" y="57872"/>
                  </a:lnTo>
                  <a:lnTo>
                    <a:pt x="66633" y="59872"/>
                  </a:lnTo>
                  <a:lnTo>
                    <a:pt x="74733" y="57055"/>
                  </a:lnTo>
                  <a:lnTo>
                    <a:pt x="80605" y="72277"/>
                  </a:lnTo>
                  <a:lnTo>
                    <a:pt x="84355" y="73027"/>
                  </a:lnTo>
                  <a:lnTo>
                    <a:pt x="85061" y="77661"/>
                  </a:lnTo>
                  <a:lnTo>
                    <a:pt x="88200" y="79605"/>
                  </a:lnTo>
                  <a:lnTo>
                    <a:pt x="90533" y="77911"/>
                  </a:lnTo>
                  <a:lnTo>
                    <a:pt x="96000" y="79416"/>
                  </a:lnTo>
                  <a:lnTo>
                    <a:pt x="99344" y="77788"/>
                  </a:lnTo>
                  <a:lnTo>
                    <a:pt x="110277" y="79100"/>
                  </a:lnTo>
                  <a:lnTo>
                    <a:pt x="112911" y="79477"/>
                  </a:lnTo>
                  <a:lnTo>
                    <a:pt x="115344" y="76411"/>
                  </a:lnTo>
                  <a:lnTo>
                    <a:pt x="120000" y="81294"/>
                  </a:lnTo>
                  <a:lnTo>
                    <a:pt x="109872" y="120000"/>
                  </a:lnTo>
                  <a:lnTo>
                    <a:pt x="54583" y="113738"/>
                  </a:lnTo>
                  <a:lnTo>
                    <a:pt x="0" y="1064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8" name="Google Shape;1678;p149"/>
            <p:cNvSpPr/>
            <p:nvPr/>
          </p:nvSpPr>
          <p:spPr>
            <a:xfrm>
              <a:off x="8676366" y="3120926"/>
              <a:ext cx="1101300" cy="1982400"/>
            </a:xfrm>
            <a:custGeom>
              <a:rect b="b" l="l" r="r" t="t"/>
              <a:pathLst>
                <a:path extrusionOk="0" h="120000" w="120000">
                  <a:moveTo>
                    <a:pt x="0" y="52983"/>
                  </a:moveTo>
                  <a:lnTo>
                    <a:pt x="2161" y="49216"/>
                  </a:lnTo>
                  <a:lnTo>
                    <a:pt x="10350" y="41855"/>
                  </a:lnTo>
                  <a:lnTo>
                    <a:pt x="14516" y="33977"/>
                  </a:lnTo>
                  <a:lnTo>
                    <a:pt x="10500" y="28244"/>
                  </a:lnTo>
                  <a:lnTo>
                    <a:pt x="31194" y="19344"/>
                  </a:lnTo>
                  <a:lnTo>
                    <a:pt x="35366" y="14722"/>
                  </a:lnTo>
                  <a:lnTo>
                    <a:pt x="35366" y="12494"/>
                  </a:lnTo>
                  <a:lnTo>
                    <a:pt x="20383" y="2822"/>
                  </a:lnTo>
                  <a:lnTo>
                    <a:pt x="100850" y="0"/>
                  </a:lnTo>
                  <a:lnTo>
                    <a:pt x="102855" y="7277"/>
                  </a:lnTo>
                  <a:lnTo>
                    <a:pt x="110888" y="16005"/>
                  </a:lnTo>
                  <a:lnTo>
                    <a:pt x="117838" y="61800"/>
                  </a:lnTo>
                  <a:lnTo>
                    <a:pt x="116450" y="71300"/>
                  </a:lnTo>
                  <a:lnTo>
                    <a:pt x="120000" y="76861"/>
                  </a:lnTo>
                  <a:lnTo>
                    <a:pt x="115522" y="87305"/>
                  </a:lnTo>
                  <a:lnTo>
                    <a:pt x="109188" y="91927"/>
                  </a:lnTo>
                  <a:lnTo>
                    <a:pt x="106100" y="99288"/>
                  </a:lnTo>
                  <a:lnTo>
                    <a:pt x="109033" y="101427"/>
                  </a:lnTo>
                  <a:lnTo>
                    <a:pt x="106561" y="106050"/>
                  </a:lnTo>
                  <a:lnTo>
                    <a:pt x="108105" y="107672"/>
                  </a:lnTo>
                  <a:lnTo>
                    <a:pt x="98533" y="109816"/>
                  </a:lnTo>
                  <a:lnTo>
                    <a:pt x="96527" y="117433"/>
                  </a:lnTo>
                  <a:lnTo>
                    <a:pt x="82777" y="114694"/>
                  </a:lnTo>
                  <a:lnTo>
                    <a:pt x="75677" y="118544"/>
                  </a:lnTo>
                  <a:lnTo>
                    <a:pt x="75983" y="120000"/>
                  </a:lnTo>
                  <a:lnTo>
                    <a:pt x="71505" y="119827"/>
                  </a:lnTo>
                  <a:lnTo>
                    <a:pt x="66716" y="114777"/>
                  </a:lnTo>
                  <a:lnTo>
                    <a:pt x="64244" y="107933"/>
                  </a:lnTo>
                  <a:lnTo>
                    <a:pt x="59150" y="103222"/>
                  </a:lnTo>
                  <a:lnTo>
                    <a:pt x="51122" y="101427"/>
                  </a:lnTo>
                  <a:lnTo>
                    <a:pt x="40772" y="96977"/>
                  </a:lnTo>
                  <a:lnTo>
                    <a:pt x="37527" y="90900"/>
                  </a:lnTo>
                  <a:lnTo>
                    <a:pt x="43244" y="81483"/>
                  </a:lnTo>
                  <a:lnTo>
                    <a:pt x="38455" y="79688"/>
                  </a:lnTo>
                  <a:lnTo>
                    <a:pt x="26411" y="79772"/>
                  </a:lnTo>
                  <a:lnTo>
                    <a:pt x="24400" y="73694"/>
                  </a:lnTo>
                  <a:lnTo>
                    <a:pt x="4477" y="62483"/>
                  </a:lnTo>
                  <a:lnTo>
                    <a:pt x="0" y="52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79" name="Google Shape;1679;p149"/>
            <p:cNvSpPr/>
            <p:nvPr/>
          </p:nvSpPr>
          <p:spPr>
            <a:xfrm>
              <a:off x="9650154" y="3302179"/>
              <a:ext cx="869100" cy="1492500"/>
            </a:xfrm>
            <a:custGeom>
              <a:rect b="b" l="l" r="r" t="t"/>
              <a:pathLst>
                <a:path extrusionOk="0" h="120000" w="120000">
                  <a:moveTo>
                    <a:pt x="0" y="117161"/>
                  </a:moveTo>
                  <a:lnTo>
                    <a:pt x="3700" y="120000"/>
                  </a:lnTo>
                  <a:lnTo>
                    <a:pt x="7205" y="116594"/>
                  </a:lnTo>
                  <a:lnTo>
                    <a:pt x="24544" y="114888"/>
                  </a:lnTo>
                  <a:lnTo>
                    <a:pt x="30777" y="115800"/>
                  </a:lnTo>
                  <a:lnTo>
                    <a:pt x="49088" y="112055"/>
                  </a:lnTo>
                  <a:lnTo>
                    <a:pt x="55522" y="115461"/>
                  </a:lnTo>
                  <a:lnTo>
                    <a:pt x="61561" y="107400"/>
                  </a:lnTo>
                  <a:lnTo>
                    <a:pt x="67600" y="105355"/>
                  </a:lnTo>
                  <a:lnTo>
                    <a:pt x="81038" y="109783"/>
                  </a:lnTo>
                  <a:lnTo>
                    <a:pt x="82988" y="104672"/>
                  </a:lnTo>
                  <a:lnTo>
                    <a:pt x="97600" y="94000"/>
                  </a:lnTo>
                  <a:lnTo>
                    <a:pt x="100911" y="87533"/>
                  </a:lnTo>
                  <a:lnTo>
                    <a:pt x="106166" y="88438"/>
                  </a:lnTo>
                  <a:lnTo>
                    <a:pt x="120000" y="82877"/>
                  </a:lnTo>
                  <a:lnTo>
                    <a:pt x="116105" y="78333"/>
                  </a:lnTo>
                  <a:lnTo>
                    <a:pt x="118244" y="75722"/>
                  </a:lnTo>
                  <a:lnTo>
                    <a:pt x="104611" y="1816"/>
                  </a:lnTo>
                  <a:lnTo>
                    <a:pt x="103244" y="0"/>
                  </a:lnTo>
                  <a:lnTo>
                    <a:pt x="31561" y="4538"/>
                  </a:lnTo>
                  <a:lnTo>
                    <a:pt x="17727" y="9194"/>
                  </a:lnTo>
                  <a:lnTo>
                    <a:pt x="6038" y="6700"/>
                  </a:lnTo>
                  <a:lnTo>
                    <a:pt x="14805" y="67438"/>
                  </a:lnTo>
                  <a:lnTo>
                    <a:pt x="13050" y="80038"/>
                  </a:lnTo>
                  <a:lnTo>
                    <a:pt x="17533" y="87416"/>
                  </a:lnTo>
                  <a:lnTo>
                    <a:pt x="11883" y="101266"/>
                  </a:lnTo>
                  <a:lnTo>
                    <a:pt x="3894" y="107400"/>
                  </a:lnTo>
                  <a:lnTo>
                    <a:pt x="0" y="1171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0" name="Google Shape;1680;p149"/>
            <p:cNvSpPr/>
            <p:nvPr/>
          </p:nvSpPr>
          <p:spPr>
            <a:xfrm>
              <a:off x="7326079" y="2823560"/>
              <a:ext cx="1675800" cy="1113000"/>
            </a:xfrm>
            <a:custGeom>
              <a:rect b="b" l="l" r="r" t="t"/>
              <a:pathLst>
                <a:path extrusionOk="0" h="120000" w="120000">
                  <a:moveTo>
                    <a:pt x="0" y="2294"/>
                  </a:moveTo>
                  <a:lnTo>
                    <a:pt x="305" y="11616"/>
                  </a:lnTo>
                  <a:lnTo>
                    <a:pt x="2533" y="18494"/>
                  </a:lnTo>
                  <a:lnTo>
                    <a:pt x="1011" y="25222"/>
                  </a:lnTo>
                  <a:lnTo>
                    <a:pt x="2327" y="41883"/>
                  </a:lnTo>
                  <a:lnTo>
                    <a:pt x="8000" y="65577"/>
                  </a:lnTo>
                  <a:lnTo>
                    <a:pt x="8100" y="72916"/>
                  </a:lnTo>
                  <a:lnTo>
                    <a:pt x="11850" y="83922"/>
                  </a:lnTo>
                  <a:lnTo>
                    <a:pt x="13672" y="102116"/>
                  </a:lnTo>
                  <a:lnTo>
                    <a:pt x="12761" y="107616"/>
                  </a:lnTo>
                  <a:lnTo>
                    <a:pt x="15088" y="113577"/>
                  </a:lnTo>
                  <a:lnTo>
                    <a:pt x="92355" y="111133"/>
                  </a:lnTo>
                  <a:lnTo>
                    <a:pt x="98227" y="120000"/>
                  </a:lnTo>
                  <a:lnTo>
                    <a:pt x="103594" y="106855"/>
                  </a:lnTo>
                  <a:lnTo>
                    <a:pt x="106327" y="92788"/>
                  </a:lnTo>
                  <a:lnTo>
                    <a:pt x="103694" y="82550"/>
                  </a:lnTo>
                  <a:lnTo>
                    <a:pt x="117266" y="66650"/>
                  </a:lnTo>
                  <a:lnTo>
                    <a:pt x="120000" y="58394"/>
                  </a:lnTo>
                  <a:lnTo>
                    <a:pt x="120000" y="54422"/>
                  </a:lnTo>
                  <a:lnTo>
                    <a:pt x="110177" y="37144"/>
                  </a:lnTo>
                  <a:lnTo>
                    <a:pt x="100150" y="19261"/>
                  </a:lnTo>
                  <a:lnTo>
                    <a:pt x="98227" y="0"/>
                  </a:lnTo>
                  <a:lnTo>
                    <a:pt x="2733" y="2600"/>
                  </a:lnTo>
                  <a:lnTo>
                    <a:pt x="0" y="229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1" name="Google Shape;1681;p149"/>
            <p:cNvSpPr/>
            <p:nvPr/>
          </p:nvSpPr>
          <p:spPr>
            <a:xfrm>
              <a:off x="5771974" y="4030018"/>
              <a:ext cx="2083500" cy="1124400"/>
            </a:xfrm>
            <a:custGeom>
              <a:rect b="b" l="l" r="r" t="t"/>
              <a:pathLst>
                <a:path extrusionOk="0" h="120000" w="120000">
                  <a:moveTo>
                    <a:pt x="0" y="113983"/>
                  </a:moveTo>
                  <a:lnTo>
                    <a:pt x="4072" y="0"/>
                  </a:lnTo>
                  <a:lnTo>
                    <a:pt x="48844" y="4811"/>
                  </a:lnTo>
                  <a:lnTo>
                    <a:pt x="108194" y="6166"/>
                  </a:lnTo>
                  <a:lnTo>
                    <a:pt x="111372" y="11427"/>
                  </a:lnTo>
                  <a:lnTo>
                    <a:pt x="113244" y="10377"/>
                  </a:lnTo>
                  <a:lnTo>
                    <a:pt x="115116" y="13233"/>
                  </a:lnTo>
                  <a:lnTo>
                    <a:pt x="115361" y="16238"/>
                  </a:lnTo>
                  <a:lnTo>
                    <a:pt x="113650" y="16388"/>
                  </a:lnTo>
                  <a:lnTo>
                    <a:pt x="111616" y="24361"/>
                  </a:lnTo>
                  <a:lnTo>
                    <a:pt x="116338" y="36844"/>
                  </a:lnTo>
                  <a:lnTo>
                    <a:pt x="120000" y="38794"/>
                  </a:lnTo>
                  <a:lnTo>
                    <a:pt x="119511" y="119700"/>
                  </a:lnTo>
                  <a:lnTo>
                    <a:pt x="68222" y="120000"/>
                  </a:lnTo>
                  <a:lnTo>
                    <a:pt x="0" y="1139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2" name="Google Shape;1682;p149"/>
            <p:cNvSpPr/>
            <p:nvPr/>
          </p:nvSpPr>
          <p:spPr>
            <a:xfrm>
              <a:off x="9321782" y="4242423"/>
              <a:ext cx="2038200" cy="1042200"/>
            </a:xfrm>
            <a:custGeom>
              <a:rect b="b" l="l" r="r" t="t"/>
              <a:pathLst>
                <a:path extrusionOk="0" h="120000" w="120000">
                  <a:moveTo>
                    <a:pt x="0" y="120000"/>
                  </a:moveTo>
                  <a:lnTo>
                    <a:pt x="1083" y="114311"/>
                  </a:lnTo>
                  <a:lnTo>
                    <a:pt x="3833" y="113494"/>
                  </a:lnTo>
                  <a:lnTo>
                    <a:pt x="4583" y="100161"/>
                  </a:lnTo>
                  <a:lnTo>
                    <a:pt x="3000" y="99188"/>
                  </a:lnTo>
                  <a:lnTo>
                    <a:pt x="2833" y="96422"/>
                  </a:lnTo>
                  <a:lnTo>
                    <a:pt x="6666" y="89105"/>
                  </a:lnTo>
                  <a:lnTo>
                    <a:pt x="14083" y="94311"/>
                  </a:lnTo>
                  <a:lnTo>
                    <a:pt x="15166" y="79838"/>
                  </a:lnTo>
                  <a:lnTo>
                    <a:pt x="20333" y="75772"/>
                  </a:lnTo>
                  <a:lnTo>
                    <a:pt x="19500" y="72683"/>
                  </a:lnTo>
                  <a:lnTo>
                    <a:pt x="20833" y="63900"/>
                  </a:lnTo>
                  <a:lnTo>
                    <a:pt x="22333" y="59022"/>
                  </a:lnTo>
                  <a:lnTo>
                    <a:pt x="29750" y="56583"/>
                  </a:lnTo>
                  <a:lnTo>
                    <a:pt x="32416" y="57888"/>
                  </a:lnTo>
                  <a:lnTo>
                    <a:pt x="40250" y="52522"/>
                  </a:lnTo>
                  <a:lnTo>
                    <a:pt x="43000" y="57400"/>
                  </a:lnTo>
                  <a:lnTo>
                    <a:pt x="45583" y="45855"/>
                  </a:lnTo>
                  <a:lnTo>
                    <a:pt x="48166" y="42927"/>
                  </a:lnTo>
                  <a:lnTo>
                    <a:pt x="53916" y="49266"/>
                  </a:lnTo>
                  <a:lnTo>
                    <a:pt x="54750" y="41950"/>
                  </a:lnTo>
                  <a:lnTo>
                    <a:pt x="61000" y="26666"/>
                  </a:lnTo>
                  <a:lnTo>
                    <a:pt x="62416" y="17400"/>
                  </a:lnTo>
                  <a:lnTo>
                    <a:pt x="64666" y="18700"/>
                  </a:lnTo>
                  <a:lnTo>
                    <a:pt x="70583" y="10733"/>
                  </a:lnTo>
                  <a:lnTo>
                    <a:pt x="68916" y="4227"/>
                  </a:lnTo>
                  <a:lnTo>
                    <a:pt x="69833" y="488"/>
                  </a:lnTo>
                  <a:lnTo>
                    <a:pt x="74833" y="0"/>
                  </a:lnTo>
                  <a:lnTo>
                    <a:pt x="78166" y="2277"/>
                  </a:lnTo>
                  <a:lnTo>
                    <a:pt x="79916" y="9266"/>
                  </a:lnTo>
                  <a:lnTo>
                    <a:pt x="85333" y="11055"/>
                  </a:lnTo>
                  <a:lnTo>
                    <a:pt x="88666" y="14794"/>
                  </a:lnTo>
                  <a:lnTo>
                    <a:pt x="96083" y="13983"/>
                  </a:lnTo>
                  <a:lnTo>
                    <a:pt x="99666" y="9266"/>
                  </a:lnTo>
                  <a:lnTo>
                    <a:pt x="107583" y="19511"/>
                  </a:lnTo>
                  <a:lnTo>
                    <a:pt x="110500" y="39350"/>
                  </a:lnTo>
                  <a:lnTo>
                    <a:pt x="113750" y="46177"/>
                  </a:lnTo>
                  <a:lnTo>
                    <a:pt x="120000" y="53172"/>
                  </a:lnTo>
                  <a:lnTo>
                    <a:pt x="115416" y="63900"/>
                  </a:lnTo>
                  <a:lnTo>
                    <a:pt x="111416" y="69433"/>
                  </a:lnTo>
                  <a:lnTo>
                    <a:pt x="107083" y="79672"/>
                  </a:lnTo>
                  <a:lnTo>
                    <a:pt x="107000" y="83088"/>
                  </a:lnTo>
                  <a:lnTo>
                    <a:pt x="95083" y="98538"/>
                  </a:lnTo>
                  <a:lnTo>
                    <a:pt x="29000" y="110405"/>
                  </a:lnTo>
                  <a:lnTo>
                    <a:pt x="21916" y="109755"/>
                  </a:lnTo>
                  <a:lnTo>
                    <a:pt x="22250" y="11691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3" name="Google Shape;1683;p149"/>
            <p:cNvSpPr/>
            <p:nvPr/>
          </p:nvSpPr>
          <p:spPr>
            <a:xfrm>
              <a:off x="8033773" y="6530725"/>
              <a:ext cx="1573800" cy="1393500"/>
            </a:xfrm>
            <a:custGeom>
              <a:rect b="b" l="l" r="r" t="t"/>
              <a:pathLst>
                <a:path extrusionOk="0" h="120000" w="120000">
                  <a:moveTo>
                    <a:pt x="0" y="977"/>
                  </a:moveTo>
                  <a:lnTo>
                    <a:pt x="1400" y="33083"/>
                  </a:lnTo>
                  <a:lnTo>
                    <a:pt x="4627" y="37233"/>
                  </a:lnTo>
                  <a:lnTo>
                    <a:pt x="5916" y="45411"/>
                  </a:lnTo>
                  <a:lnTo>
                    <a:pt x="12377" y="56888"/>
                  </a:lnTo>
                  <a:lnTo>
                    <a:pt x="12161" y="66655"/>
                  </a:lnTo>
                  <a:lnTo>
                    <a:pt x="8288" y="75933"/>
                  </a:lnTo>
                  <a:lnTo>
                    <a:pt x="8611" y="80933"/>
                  </a:lnTo>
                  <a:lnTo>
                    <a:pt x="9794" y="86305"/>
                  </a:lnTo>
                  <a:lnTo>
                    <a:pt x="9255" y="91555"/>
                  </a:lnTo>
                  <a:lnTo>
                    <a:pt x="6994" y="94972"/>
                  </a:lnTo>
                  <a:lnTo>
                    <a:pt x="4088" y="99127"/>
                  </a:lnTo>
                  <a:lnTo>
                    <a:pt x="6133" y="101688"/>
                  </a:lnTo>
                  <a:lnTo>
                    <a:pt x="22277" y="99366"/>
                  </a:lnTo>
                  <a:lnTo>
                    <a:pt x="35300" y="105350"/>
                  </a:lnTo>
                  <a:lnTo>
                    <a:pt x="47783" y="104616"/>
                  </a:lnTo>
                  <a:lnTo>
                    <a:pt x="46172" y="100466"/>
                  </a:lnTo>
                  <a:lnTo>
                    <a:pt x="50150" y="96927"/>
                  </a:lnTo>
                  <a:lnTo>
                    <a:pt x="58761" y="99127"/>
                  </a:lnTo>
                  <a:lnTo>
                    <a:pt x="60266" y="106083"/>
                  </a:lnTo>
                  <a:lnTo>
                    <a:pt x="62638" y="105227"/>
                  </a:lnTo>
                  <a:lnTo>
                    <a:pt x="66405" y="106816"/>
                  </a:lnTo>
                  <a:lnTo>
                    <a:pt x="69955" y="111088"/>
                  </a:lnTo>
                  <a:lnTo>
                    <a:pt x="70922" y="114994"/>
                  </a:lnTo>
                  <a:lnTo>
                    <a:pt x="74583" y="115605"/>
                  </a:lnTo>
                  <a:lnTo>
                    <a:pt x="78027" y="118288"/>
                  </a:lnTo>
                  <a:lnTo>
                    <a:pt x="81038" y="116950"/>
                  </a:lnTo>
                  <a:lnTo>
                    <a:pt x="83516" y="113772"/>
                  </a:lnTo>
                  <a:lnTo>
                    <a:pt x="83194" y="111088"/>
                  </a:lnTo>
                  <a:lnTo>
                    <a:pt x="86744" y="114627"/>
                  </a:lnTo>
                  <a:lnTo>
                    <a:pt x="88788" y="111577"/>
                  </a:lnTo>
                  <a:lnTo>
                    <a:pt x="91372" y="117561"/>
                  </a:lnTo>
                  <a:lnTo>
                    <a:pt x="95138" y="114627"/>
                  </a:lnTo>
                  <a:lnTo>
                    <a:pt x="96427" y="112800"/>
                  </a:lnTo>
                  <a:lnTo>
                    <a:pt x="95138" y="111088"/>
                  </a:lnTo>
                  <a:lnTo>
                    <a:pt x="95461" y="105594"/>
                  </a:lnTo>
                  <a:lnTo>
                    <a:pt x="96644" y="105594"/>
                  </a:lnTo>
                  <a:lnTo>
                    <a:pt x="100088" y="106083"/>
                  </a:lnTo>
                  <a:lnTo>
                    <a:pt x="101055" y="109744"/>
                  </a:lnTo>
                  <a:lnTo>
                    <a:pt x="104716" y="109500"/>
                  </a:lnTo>
                  <a:lnTo>
                    <a:pt x="108055" y="112066"/>
                  </a:lnTo>
                  <a:lnTo>
                    <a:pt x="108805" y="111333"/>
                  </a:lnTo>
                  <a:lnTo>
                    <a:pt x="110205" y="114138"/>
                  </a:lnTo>
                  <a:lnTo>
                    <a:pt x="112572" y="115850"/>
                  </a:lnTo>
                  <a:lnTo>
                    <a:pt x="111388" y="120000"/>
                  </a:lnTo>
                  <a:lnTo>
                    <a:pt x="114727" y="116094"/>
                  </a:lnTo>
                  <a:lnTo>
                    <a:pt x="116988" y="118411"/>
                  </a:lnTo>
                  <a:lnTo>
                    <a:pt x="116877" y="115605"/>
                  </a:lnTo>
                  <a:lnTo>
                    <a:pt x="119783" y="114627"/>
                  </a:lnTo>
                  <a:lnTo>
                    <a:pt x="120000" y="112555"/>
                  </a:lnTo>
                  <a:lnTo>
                    <a:pt x="116772" y="111944"/>
                  </a:lnTo>
                  <a:lnTo>
                    <a:pt x="115155" y="109744"/>
                  </a:lnTo>
                  <a:lnTo>
                    <a:pt x="112361" y="110233"/>
                  </a:lnTo>
                  <a:lnTo>
                    <a:pt x="111172" y="107305"/>
                  </a:lnTo>
                  <a:lnTo>
                    <a:pt x="108055" y="107305"/>
                  </a:lnTo>
                  <a:lnTo>
                    <a:pt x="105255" y="101077"/>
                  </a:lnTo>
                  <a:lnTo>
                    <a:pt x="106872" y="99488"/>
                  </a:lnTo>
                  <a:lnTo>
                    <a:pt x="109455" y="98150"/>
                  </a:lnTo>
                  <a:lnTo>
                    <a:pt x="109988" y="94972"/>
                  </a:lnTo>
                  <a:lnTo>
                    <a:pt x="111927" y="94488"/>
                  </a:lnTo>
                  <a:lnTo>
                    <a:pt x="115155" y="91188"/>
                  </a:lnTo>
                  <a:lnTo>
                    <a:pt x="114083" y="89972"/>
                  </a:lnTo>
                  <a:lnTo>
                    <a:pt x="114188" y="83622"/>
                  </a:lnTo>
                  <a:lnTo>
                    <a:pt x="110638" y="86794"/>
                  </a:lnTo>
                  <a:lnTo>
                    <a:pt x="107083" y="87405"/>
                  </a:lnTo>
                  <a:lnTo>
                    <a:pt x="104072" y="92900"/>
                  </a:lnTo>
                  <a:lnTo>
                    <a:pt x="99227" y="89972"/>
                  </a:lnTo>
                  <a:lnTo>
                    <a:pt x="100088" y="87894"/>
                  </a:lnTo>
                  <a:lnTo>
                    <a:pt x="102133" y="87038"/>
                  </a:lnTo>
                  <a:lnTo>
                    <a:pt x="102244" y="88016"/>
                  </a:lnTo>
                  <a:lnTo>
                    <a:pt x="103638" y="84722"/>
                  </a:lnTo>
                  <a:lnTo>
                    <a:pt x="101811" y="85694"/>
                  </a:lnTo>
                  <a:lnTo>
                    <a:pt x="101055" y="84233"/>
                  </a:lnTo>
                  <a:lnTo>
                    <a:pt x="100522" y="85816"/>
                  </a:lnTo>
                  <a:lnTo>
                    <a:pt x="98044" y="84600"/>
                  </a:lnTo>
                  <a:lnTo>
                    <a:pt x="96105" y="87894"/>
                  </a:lnTo>
                  <a:lnTo>
                    <a:pt x="92338" y="88627"/>
                  </a:lnTo>
                  <a:lnTo>
                    <a:pt x="85883" y="87038"/>
                  </a:lnTo>
                  <a:lnTo>
                    <a:pt x="85344" y="84966"/>
                  </a:lnTo>
                  <a:lnTo>
                    <a:pt x="89433" y="78250"/>
                  </a:lnTo>
                  <a:lnTo>
                    <a:pt x="93416" y="78494"/>
                  </a:lnTo>
                  <a:lnTo>
                    <a:pt x="95894" y="81544"/>
                  </a:lnTo>
                  <a:lnTo>
                    <a:pt x="106116" y="83500"/>
                  </a:lnTo>
                  <a:lnTo>
                    <a:pt x="98583" y="69216"/>
                  </a:lnTo>
                  <a:lnTo>
                    <a:pt x="99872" y="58961"/>
                  </a:lnTo>
                  <a:lnTo>
                    <a:pt x="56716" y="60916"/>
                  </a:lnTo>
                  <a:lnTo>
                    <a:pt x="57038" y="55300"/>
                  </a:lnTo>
                  <a:lnTo>
                    <a:pt x="61883" y="38333"/>
                  </a:lnTo>
                  <a:lnTo>
                    <a:pt x="69311" y="26977"/>
                  </a:lnTo>
                  <a:lnTo>
                    <a:pt x="66944" y="23805"/>
                  </a:lnTo>
                  <a:lnTo>
                    <a:pt x="67800" y="12816"/>
                  </a:lnTo>
                  <a:lnTo>
                    <a:pt x="64144" y="0"/>
                  </a:lnTo>
                  <a:lnTo>
                    <a:pt x="0" y="9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4" name="Google Shape;1684;p149"/>
            <p:cNvSpPr/>
            <p:nvPr/>
          </p:nvSpPr>
          <p:spPr>
            <a:xfrm>
              <a:off x="13624581" y="543753"/>
              <a:ext cx="1021800" cy="1625700"/>
            </a:xfrm>
            <a:custGeom>
              <a:rect b="b" l="l" r="r" t="t"/>
              <a:pathLst>
                <a:path extrusionOk="0" h="120000" w="120000">
                  <a:moveTo>
                    <a:pt x="0" y="65111"/>
                  </a:moveTo>
                  <a:lnTo>
                    <a:pt x="6961" y="65322"/>
                  </a:lnTo>
                  <a:lnTo>
                    <a:pt x="7622" y="57705"/>
                  </a:lnTo>
                  <a:lnTo>
                    <a:pt x="15911" y="46850"/>
                  </a:lnTo>
                  <a:lnTo>
                    <a:pt x="12100" y="39027"/>
                  </a:lnTo>
                  <a:lnTo>
                    <a:pt x="15577" y="28800"/>
                  </a:lnTo>
                  <a:lnTo>
                    <a:pt x="15250" y="24727"/>
                  </a:lnTo>
                  <a:lnTo>
                    <a:pt x="28838" y="1983"/>
                  </a:lnTo>
                  <a:lnTo>
                    <a:pt x="32816" y="1983"/>
                  </a:lnTo>
                  <a:lnTo>
                    <a:pt x="34638" y="6572"/>
                  </a:lnTo>
                  <a:lnTo>
                    <a:pt x="51877" y="2505"/>
                  </a:lnTo>
                  <a:lnTo>
                    <a:pt x="52044" y="727"/>
                  </a:lnTo>
                  <a:lnTo>
                    <a:pt x="56850" y="0"/>
                  </a:lnTo>
                  <a:lnTo>
                    <a:pt x="65800" y="2711"/>
                  </a:lnTo>
                  <a:lnTo>
                    <a:pt x="72594" y="6366"/>
                  </a:lnTo>
                  <a:lnTo>
                    <a:pt x="88011" y="39550"/>
                  </a:lnTo>
                  <a:lnTo>
                    <a:pt x="98616" y="39650"/>
                  </a:lnTo>
                  <a:lnTo>
                    <a:pt x="100444" y="41633"/>
                  </a:lnTo>
                  <a:lnTo>
                    <a:pt x="98783" y="42988"/>
                  </a:lnTo>
                  <a:lnTo>
                    <a:pt x="106738" y="50505"/>
                  </a:lnTo>
                  <a:lnTo>
                    <a:pt x="108561" y="48833"/>
                  </a:lnTo>
                  <a:lnTo>
                    <a:pt x="117016" y="53844"/>
                  </a:lnTo>
                  <a:lnTo>
                    <a:pt x="113866" y="55094"/>
                  </a:lnTo>
                  <a:lnTo>
                    <a:pt x="114527" y="56555"/>
                  </a:lnTo>
                  <a:lnTo>
                    <a:pt x="120000" y="56450"/>
                  </a:lnTo>
                  <a:lnTo>
                    <a:pt x="116022" y="62711"/>
                  </a:lnTo>
                  <a:lnTo>
                    <a:pt x="111050" y="62088"/>
                  </a:lnTo>
                  <a:lnTo>
                    <a:pt x="106738" y="64488"/>
                  </a:lnTo>
                  <a:lnTo>
                    <a:pt x="107072" y="67094"/>
                  </a:lnTo>
                  <a:lnTo>
                    <a:pt x="103588" y="68450"/>
                  </a:lnTo>
                  <a:lnTo>
                    <a:pt x="99450" y="67722"/>
                  </a:lnTo>
                  <a:lnTo>
                    <a:pt x="99611" y="71583"/>
                  </a:lnTo>
                  <a:lnTo>
                    <a:pt x="96466" y="70538"/>
                  </a:lnTo>
                  <a:lnTo>
                    <a:pt x="95472" y="74922"/>
                  </a:lnTo>
                  <a:lnTo>
                    <a:pt x="89833" y="71166"/>
                  </a:lnTo>
                  <a:lnTo>
                    <a:pt x="85522" y="74711"/>
                  </a:lnTo>
                  <a:lnTo>
                    <a:pt x="80388" y="76172"/>
                  </a:lnTo>
                  <a:lnTo>
                    <a:pt x="79394" y="79927"/>
                  </a:lnTo>
                  <a:lnTo>
                    <a:pt x="74088" y="78988"/>
                  </a:lnTo>
                  <a:lnTo>
                    <a:pt x="76244" y="75861"/>
                  </a:lnTo>
                  <a:lnTo>
                    <a:pt x="72594" y="72833"/>
                  </a:lnTo>
                  <a:lnTo>
                    <a:pt x="68616" y="77527"/>
                  </a:lnTo>
                  <a:lnTo>
                    <a:pt x="70111" y="87127"/>
                  </a:lnTo>
                  <a:lnTo>
                    <a:pt x="67461" y="89527"/>
                  </a:lnTo>
                  <a:lnTo>
                    <a:pt x="64144" y="89844"/>
                  </a:lnTo>
                  <a:lnTo>
                    <a:pt x="61161" y="89427"/>
                  </a:lnTo>
                  <a:lnTo>
                    <a:pt x="57350" y="95272"/>
                  </a:lnTo>
                  <a:lnTo>
                    <a:pt x="52044" y="95061"/>
                  </a:lnTo>
                  <a:lnTo>
                    <a:pt x="52538" y="99861"/>
                  </a:lnTo>
                  <a:lnTo>
                    <a:pt x="49227" y="96105"/>
                  </a:lnTo>
                  <a:lnTo>
                    <a:pt x="41438" y="100172"/>
                  </a:lnTo>
                  <a:lnTo>
                    <a:pt x="40111" y="103200"/>
                  </a:lnTo>
                  <a:lnTo>
                    <a:pt x="42594" y="105288"/>
                  </a:lnTo>
                  <a:lnTo>
                    <a:pt x="39283" y="106433"/>
                  </a:lnTo>
                  <a:lnTo>
                    <a:pt x="39944" y="109983"/>
                  </a:lnTo>
                  <a:lnTo>
                    <a:pt x="36300" y="112588"/>
                  </a:lnTo>
                  <a:lnTo>
                    <a:pt x="35305" y="120000"/>
                  </a:lnTo>
                  <a:lnTo>
                    <a:pt x="33483" y="120000"/>
                  </a:lnTo>
                  <a:lnTo>
                    <a:pt x="22211" y="110088"/>
                  </a:lnTo>
                  <a:lnTo>
                    <a:pt x="0" y="651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5" name="Google Shape;1685;p149"/>
            <p:cNvSpPr/>
            <p:nvPr/>
          </p:nvSpPr>
          <p:spPr>
            <a:xfrm>
              <a:off x="11903461" y="3642026"/>
              <a:ext cx="1276800" cy="631500"/>
            </a:xfrm>
            <a:custGeom>
              <a:rect b="b" l="l" r="r" t="t"/>
              <a:pathLst>
                <a:path extrusionOk="0" h="120000" w="120000">
                  <a:moveTo>
                    <a:pt x="0" y="35705"/>
                  </a:moveTo>
                  <a:lnTo>
                    <a:pt x="3061" y="69800"/>
                  </a:lnTo>
                  <a:lnTo>
                    <a:pt x="12122" y="48322"/>
                  </a:lnTo>
                  <a:lnTo>
                    <a:pt x="26372" y="40266"/>
                  </a:lnTo>
                  <a:lnTo>
                    <a:pt x="29166" y="31138"/>
                  </a:lnTo>
                  <a:lnTo>
                    <a:pt x="36894" y="29527"/>
                  </a:lnTo>
                  <a:lnTo>
                    <a:pt x="43416" y="35438"/>
                  </a:lnTo>
                  <a:lnTo>
                    <a:pt x="47150" y="45905"/>
                  </a:lnTo>
                  <a:lnTo>
                    <a:pt x="54072" y="49933"/>
                  </a:lnTo>
                  <a:lnTo>
                    <a:pt x="58066" y="60133"/>
                  </a:lnTo>
                  <a:lnTo>
                    <a:pt x="64194" y="65772"/>
                  </a:lnTo>
                  <a:lnTo>
                    <a:pt x="66994" y="62550"/>
                  </a:lnTo>
                  <a:lnTo>
                    <a:pt x="68455" y="68994"/>
                  </a:lnTo>
                  <a:lnTo>
                    <a:pt x="66994" y="74094"/>
                  </a:lnTo>
                  <a:lnTo>
                    <a:pt x="66861" y="81611"/>
                  </a:lnTo>
                  <a:lnTo>
                    <a:pt x="62466" y="96911"/>
                  </a:lnTo>
                  <a:lnTo>
                    <a:pt x="64194" y="107116"/>
                  </a:lnTo>
                  <a:lnTo>
                    <a:pt x="69388" y="102550"/>
                  </a:lnTo>
                  <a:lnTo>
                    <a:pt x="69655" y="97450"/>
                  </a:lnTo>
                  <a:lnTo>
                    <a:pt x="73783" y="107650"/>
                  </a:lnTo>
                  <a:lnTo>
                    <a:pt x="74716" y="102816"/>
                  </a:lnTo>
                  <a:lnTo>
                    <a:pt x="77511" y="110066"/>
                  </a:lnTo>
                  <a:lnTo>
                    <a:pt x="78977" y="106311"/>
                  </a:lnTo>
                  <a:lnTo>
                    <a:pt x="83505" y="110605"/>
                  </a:lnTo>
                  <a:lnTo>
                    <a:pt x="86038" y="108188"/>
                  </a:lnTo>
                  <a:lnTo>
                    <a:pt x="90300" y="117044"/>
                  </a:lnTo>
                  <a:lnTo>
                    <a:pt x="86972" y="104161"/>
                  </a:lnTo>
                  <a:lnTo>
                    <a:pt x="78844" y="91811"/>
                  </a:lnTo>
                  <a:lnTo>
                    <a:pt x="86572" y="99327"/>
                  </a:lnTo>
                  <a:lnTo>
                    <a:pt x="81777" y="86444"/>
                  </a:lnTo>
                  <a:lnTo>
                    <a:pt x="80311" y="74900"/>
                  </a:lnTo>
                  <a:lnTo>
                    <a:pt x="80977" y="48322"/>
                  </a:lnTo>
                  <a:lnTo>
                    <a:pt x="76183" y="42683"/>
                  </a:lnTo>
                  <a:lnTo>
                    <a:pt x="86038" y="25233"/>
                  </a:lnTo>
                  <a:lnTo>
                    <a:pt x="86305" y="14766"/>
                  </a:lnTo>
                  <a:lnTo>
                    <a:pt x="91900" y="15300"/>
                  </a:lnTo>
                  <a:lnTo>
                    <a:pt x="90700" y="24966"/>
                  </a:lnTo>
                  <a:lnTo>
                    <a:pt x="86838" y="28455"/>
                  </a:lnTo>
                  <a:lnTo>
                    <a:pt x="84972" y="38927"/>
                  </a:lnTo>
                  <a:lnTo>
                    <a:pt x="86038" y="48055"/>
                  </a:lnTo>
                  <a:lnTo>
                    <a:pt x="88700" y="44294"/>
                  </a:lnTo>
                  <a:lnTo>
                    <a:pt x="87238" y="55300"/>
                  </a:lnTo>
                  <a:lnTo>
                    <a:pt x="88433" y="60938"/>
                  </a:lnTo>
                  <a:lnTo>
                    <a:pt x="89233" y="66577"/>
                  </a:lnTo>
                  <a:lnTo>
                    <a:pt x="86572" y="63894"/>
                  </a:lnTo>
                  <a:lnTo>
                    <a:pt x="85505" y="71677"/>
                  </a:lnTo>
                  <a:lnTo>
                    <a:pt x="91366" y="69261"/>
                  </a:lnTo>
                  <a:lnTo>
                    <a:pt x="90966" y="74900"/>
                  </a:lnTo>
                  <a:lnTo>
                    <a:pt x="93761" y="79194"/>
                  </a:lnTo>
                  <a:lnTo>
                    <a:pt x="88300" y="78655"/>
                  </a:lnTo>
                  <a:lnTo>
                    <a:pt x="90033" y="95300"/>
                  </a:lnTo>
                  <a:lnTo>
                    <a:pt x="96294" y="102011"/>
                  </a:lnTo>
                  <a:lnTo>
                    <a:pt x="99355" y="93688"/>
                  </a:lnTo>
                  <a:lnTo>
                    <a:pt x="99755" y="107383"/>
                  </a:lnTo>
                  <a:lnTo>
                    <a:pt x="103883" y="104700"/>
                  </a:lnTo>
                  <a:lnTo>
                    <a:pt x="101755" y="110605"/>
                  </a:lnTo>
                  <a:lnTo>
                    <a:pt x="104550" y="110605"/>
                  </a:lnTo>
                  <a:lnTo>
                    <a:pt x="102288" y="117850"/>
                  </a:lnTo>
                  <a:lnTo>
                    <a:pt x="103350" y="120000"/>
                  </a:lnTo>
                  <a:lnTo>
                    <a:pt x="108677" y="115166"/>
                  </a:lnTo>
                  <a:lnTo>
                    <a:pt x="115338" y="107922"/>
                  </a:lnTo>
                  <a:lnTo>
                    <a:pt x="117338" y="92350"/>
                  </a:lnTo>
                  <a:lnTo>
                    <a:pt x="118133" y="101477"/>
                  </a:lnTo>
                  <a:lnTo>
                    <a:pt x="117338" y="106038"/>
                  </a:lnTo>
                  <a:lnTo>
                    <a:pt x="116005" y="114361"/>
                  </a:lnTo>
                  <a:lnTo>
                    <a:pt x="116405" y="118927"/>
                  </a:lnTo>
                  <a:lnTo>
                    <a:pt x="118933" y="105772"/>
                  </a:lnTo>
                  <a:lnTo>
                    <a:pt x="120000" y="76238"/>
                  </a:lnTo>
                  <a:lnTo>
                    <a:pt x="112672" y="79461"/>
                  </a:lnTo>
                  <a:lnTo>
                    <a:pt x="103350" y="82955"/>
                  </a:lnTo>
                  <a:lnTo>
                    <a:pt x="102683" y="76511"/>
                  </a:lnTo>
                  <a:lnTo>
                    <a:pt x="92300" y="0"/>
                  </a:lnTo>
                  <a:lnTo>
                    <a:pt x="0" y="357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6" name="Google Shape;1686;p149"/>
            <p:cNvSpPr/>
            <p:nvPr/>
          </p:nvSpPr>
          <p:spPr>
            <a:xfrm>
              <a:off x="13301870" y="2254319"/>
              <a:ext cx="936900" cy="478500"/>
            </a:xfrm>
            <a:custGeom>
              <a:rect b="b" l="l" r="r" t="t"/>
              <a:pathLst>
                <a:path extrusionOk="0" h="120000" w="120000">
                  <a:moveTo>
                    <a:pt x="0" y="48783"/>
                  </a:moveTo>
                  <a:lnTo>
                    <a:pt x="361" y="112522"/>
                  </a:lnTo>
                  <a:lnTo>
                    <a:pt x="56111" y="89377"/>
                  </a:lnTo>
                  <a:lnTo>
                    <a:pt x="65700" y="82611"/>
                  </a:lnTo>
                  <a:lnTo>
                    <a:pt x="69866" y="84394"/>
                  </a:lnTo>
                  <a:lnTo>
                    <a:pt x="73844" y="102194"/>
                  </a:lnTo>
                  <a:lnTo>
                    <a:pt x="80000" y="104333"/>
                  </a:lnTo>
                  <a:lnTo>
                    <a:pt x="83983" y="118933"/>
                  </a:lnTo>
                  <a:lnTo>
                    <a:pt x="87600" y="120000"/>
                  </a:lnTo>
                  <a:lnTo>
                    <a:pt x="89233" y="109672"/>
                  </a:lnTo>
                  <a:lnTo>
                    <a:pt x="92305" y="105755"/>
                  </a:lnTo>
                  <a:lnTo>
                    <a:pt x="93938" y="94361"/>
                  </a:lnTo>
                  <a:lnTo>
                    <a:pt x="95744" y="94005"/>
                  </a:lnTo>
                  <a:lnTo>
                    <a:pt x="98277" y="110744"/>
                  </a:lnTo>
                  <a:lnTo>
                    <a:pt x="103888" y="106822"/>
                  </a:lnTo>
                  <a:lnTo>
                    <a:pt x="104794" y="99705"/>
                  </a:lnTo>
                  <a:lnTo>
                    <a:pt x="112400" y="92583"/>
                  </a:lnTo>
                  <a:lnTo>
                    <a:pt x="116922" y="89733"/>
                  </a:lnTo>
                  <a:lnTo>
                    <a:pt x="120000" y="95427"/>
                  </a:lnTo>
                  <a:lnTo>
                    <a:pt x="118916" y="79050"/>
                  </a:lnTo>
                  <a:lnTo>
                    <a:pt x="112938" y="59111"/>
                  </a:lnTo>
                  <a:lnTo>
                    <a:pt x="109500" y="55905"/>
                  </a:lnTo>
                  <a:lnTo>
                    <a:pt x="105700" y="56616"/>
                  </a:lnTo>
                  <a:lnTo>
                    <a:pt x="106427" y="61244"/>
                  </a:lnTo>
                  <a:lnTo>
                    <a:pt x="108777" y="61244"/>
                  </a:lnTo>
                  <a:lnTo>
                    <a:pt x="111672" y="61600"/>
                  </a:lnTo>
                  <a:lnTo>
                    <a:pt x="114572" y="68011"/>
                  </a:lnTo>
                  <a:lnTo>
                    <a:pt x="115655" y="75488"/>
                  </a:lnTo>
                  <a:lnTo>
                    <a:pt x="113666" y="82255"/>
                  </a:lnTo>
                  <a:lnTo>
                    <a:pt x="104255" y="90444"/>
                  </a:lnTo>
                  <a:lnTo>
                    <a:pt x="99366" y="86527"/>
                  </a:lnTo>
                  <a:lnTo>
                    <a:pt x="96833" y="75488"/>
                  </a:lnTo>
                  <a:lnTo>
                    <a:pt x="92305" y="74066"/>
                  </a:lnTo>
                  <a:lnTo>
                    <a:pt x="93394" y="67655"/>
                  </a:lnTo>
                  <a:lnTo>
                    <a:pt x="88144" y="54838"/>
                  </a:lnTo>
                  <a:lnTo>
                    <a:pt x="81988" y="49850"/>
                  </a:lnTo>
                  <a:lnTo>
                    <a:pt x="81627" y="55905"/>
                  </a:lnTo>
                  <a:lnTo>
                    <a:pt x="77644" y="53766"/>
                  </a:lnTo>
                  <a:lnTo>
                    <a:pt x="76377" y="46288"/>
                  </a:lnTo>
                  <a:lnTo>
                    <a:pt x="77283" y="39527"/>
                  </a:lnTo>
                  <a:lnTo>
                    <a:pt x="80722" y="33116"/>
                  </a:lnTo>
                  <a:lnTo>
                    <a:pt x="79638" y="28133"/>
                  </a:lnTo>
                  <a:lnTo>
                    <a:pt x="84705" y="20294"/>
                  </a:lnTo>
                  <a:lnTo>
                    <a:pt x="79455" y="12105"/>
                  </a:lnTo>
                  <a:lnTo>
                    <a:pt x="77283" y="0"/>
                  </a:lnTo>
                  <a:lnTo>
                    <a:pt x="65883" y="17450"/>
                  </a:lnTo>
                  <a:lnTo>
                    <a:pt x="26244" y="37744"/>
                  </a:lnTo>
                  <a:lnTo>
                    <a:pt x="0" y="487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7" name="Google Shape;1687;p149"/>
            <p:cNvSpPr/>
            <p:nvPr/>
          </p:nvSpPr>
          <p:spPr>
            <a:xfrm>
              <a:off x="14049198" y="2715942"/>
              <a:ext cx="84900" cy="68100"/>
            </a:xfrm>
            <a:custGeom>
              <a:rect b="b" l="l" r="r" t="t"/>
              <a:pathLst>
                <a:path extrusionOk="0" h="120000" w="120000">
                  <a:moveTo>
                    <a:pt x="0" y="120000"/>
                  </a:moveTo>
                  <a:lnTo>
                    <a:pt x="52000" y="0"/>
                  </a:lnTo>
                  <a:lnTo>
                    <a:pt x="120000" y="53877"/>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8" name="Google Shape;1688;p149"/>
            <p:cNvSpPr/>
            <p:nvPr/>
          </p:nvSpPr>
          <p:spPr>
            <a:xfrm>
              <a:off x="14207723" y="2704616"/>
              <a:ext cx="67800" cy="53700"/>
            </a:xfrm>
            <a:custGeom>
              <a:rect b="b" l="l" r="r" t="t"/>
              <a:pathLst>
                <a:path extrusionOk="0" h="120000" w="120000">
                  <a:moveTo>
                    <a:pt x="0" y="120000"/>
                  </a:moveTo>
                  <a:lnTo>
                    <a:pt x="66383" y="0"/>
                  </a:lnTo>
                  <a:lnTo>
                    <a:pt x="120000" y="90000"/>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89" name="Google Shape;1689;p149"/>
            <p:cNvSpPr/>
            <p:nvPr/>
          </p:nvSpPr>
          <p:spPr>
            <a:xfrm>
              <a:off x="8846213" y="1370715"/>
              <a:ext cx="1608000" cy="829800"/>
            </a:xfrm>
            <a:custGeom>
              <a:rect b="b" l="l" r="r" t="t"/>
              <a:pathLst>
                <a:path extrusionOk="0" h="120000" w="120000">
                  <a:moveTo>
                    <a:pt x="0" y="52100"/>
                  </a:moveTo>
                  <a:lnTo>
                    <a:pt x="9383" y="65027"/>
                  </a:lnTo>
                  <a:lnTo>
                    <a:pt x="32372" y="76511"/>
                  </a:lnTo>
                  <a:lnTo>
                    <a:pt x="43022" y="78972"/>
                  </a:lnTo>
                  <a:lnTo>
                    <a:pt x="44500" y="86361"/>
                  </a:lnTo>
                  <a:lnTo>
                    <a:pt x="48611" y="88616"/>
                  </a:lnTo>
                  <a:lnTo>
                    <a:pt x="54622" y="120000"/>
                  </a:lnTo>
                  <a:lnTo>
                    <a:pt x="59788" y="96000"/>
                  </a:lnTo>
                  <a:lnTo>
                    <a:pt x="60950" y="90050"/>
                  </a:lnTo>
                  <a:lnTo>
                    <a:pt x="62638" y="86766"/>
                  </a:lnTo>
                  <a:lnTo>
                    <a:pt x="62533" y="82666"/>
                  </a:lnTo>
                  <a:lnTo>
                    <a:pt x="64427" y="76305"/>
                  </a:lnTo>
                  <a:lnTo>
                    <a:pt x="64955" y="76716"/>
                  </a:lnTo>
                  <a:lnTo>
                    <a:pt x="64322" y="80411"/>
                  </a:lnTo>
                  <a:lnTo>
                    <a:pt x="64638" y="87383"/>
                  </a:lnTo>
                  <a:lnTo>
                    <a:pt x="66961" y="85538"/>
                  </a:lnTo>
                  <a:lnTo>
                    <a:pt x="67805" y="78361"/>
                  </a:lnTo>
                  <a:lnTo>
                    <a:pt x="70438" y="78766"/>
                  </a:lnTo>
                  <a:lnTo>
                    <a:pt x="72022" y="75694"/>
                  </a:lnTo>
                  <a:lnTo>
                    <a:pt x="72444" y="77538"/>
                  </a:lnTo>
                  <a:lnTo>
                    <a:pt x="69488" y="88411"/>
                  </a:lnTo>
                  <a:lnTo>
                    <a:pt x="71494" y="90050"/>
                  </a:lnTo>
                  <a:lnTo>
                    <a:pt x="73183" y="83283"/>
                  </a:lnTo>
                  <a:lnTo>
                    <a:pt x="75922" y="80411"/>
                  </a:lnTo>
                  <a:lnTo>
                    <a:pt x="77294" y="72205"/>
                  </a:lnTo>
                  <a:lnTo>
                    <a:pt x="84255" y="69744"/>
                  </a:lnTo>
                  <a:lnTo>
                    <a:pt x="87627" y="69127"/>
                  </a:lnTo>
                  <a:lnTo>
                    <a:pt x="92688" y="61744"/>
                  </a:lnTo>
                  <a:lnTo>
                    <a:pt x="100388" y="64205"/>
                  </a:lnTo>
                  <a:lnTo>
                    <a:pt x="105555" y="71177"/>
                  </a:lnTo>
                  <a:lnTo>
                    <a:pt x="105872" y="62361"/>
                  </a:lnTo>
                  <a:lnTo>
                    <a:pt x="108505" y="61950"/>
                  </a:lnTo>
                  <a:lnTo>
                    <a:pt x="114833" y="62972"/>
                  </a:lnTo>
                  <a:lnTo>
                    <a:pt x="120000" y="60305"/>
                  </a:lnTo>
                  <a:lnTo>
                    <a:pt x="113250" y="52305"/>
                  </a:lnTo>
                  <a:lnTo>
                    <a:pt x="111877" y="39588"/>
                  </a:lnTo>
                  <a:lnTo>
                    <a:pt x="106605" y="41844"/>
                  </a:lnTo>
                  <a:lnTo>
                    <a:pt x="104922" y="39588"/>
                  </a:lnTo>
                  <a:lnTo>
                    <a:pt x="102705" y="41844"/>
                  </a:lnTo>
                  <a:lnTo>
                    <a:pt x="99650" y="40411"/>
                  </a:lnTo>
                  <a:lnTo>
                    <a:pt x="98172" y="40205"/>
                  </a:lnTo>
                  <a:lnTo>
                    <a:pt x="97644" y="32616"/>
                  </a:lnTo>
                  <a:lnTo>
                    <a:pt x="98805" y="25638"/>
                  </a:lnTo>
                  <a:lnTo>
                    <a:pt x="93533" y="27900"/>
                  </a:lnTo>
                  <a:lnTo>
                    <a:pt x="88894" y="32411"/>
                  </a:lnTo>
                  <a:lnTo>
                    <a:pt x="76766" y="35900"/>
                  </a:lnTo>
                  <a:lnTo>
                    <a:pt x="68750" y="49844"/>
                  </a:lnTo>
                  <a:lnTo>
                    <a:pt x="67383" y="46972"/>
                  </a:lnTo>
                  <a:lnTo>
                    <a:pt x="64955" y="49233"/>
                  </a:lnTo>
                  <a:lnTo>
                    <a:pt x="61900" y="44922"/>
                  </a:lnTo>
                  <a:lnTo>
                    <a:pt x="59894" y="46361"/>
                  </a:lnTo>
                  <a:lnTo>
                    <a:pt x="55677" y="47794"/>
                  </a:lnTo>
                  <a:lnTo>
                    <a:pt x="49561" y="31588"/>
                  </a:lnTo>
                  <a:lnTo>
                    <a:pt x="42494" y="28922"/>
                  </a:lnTo>
                  <a:lnTo>
                    <a:pt x="40388" y="29744"/>
                  </a:lnTo>
                  <a:lnTo>
                    <a:pt x="38911" y="33433"/>
                  </a:lnTo>
                  <a:lnTo>
                    <a:pt x="40177" y="26666"/>
                  </a:lnTo>
                  <a:lnTo>
                    <a:pt x="36800" y="32000"/>
                  </a:lnTo>
                  <a:lnTo>
                    <a:pt x="35222" y="37744"/>
                  </a:lnTo>
                  <a:lnTo>
                    <a:pt x="35533" y="28100"/>
                  </a:lnTo>
                  <a:lnTo>
                    <a:pt x="38911" y="14361"/>
                  </a:lnTo>
                  <a:lnTo>
                    <a:pt x="43233" y="4511"/>
                  </a:lnTo>
                  <a:lnTo>
                    <a:pt x="47344" y="2255"/>
                  </a:lnTo>
                  <a:lnTo>
                    <a:pt x="46711" y="0"/>
                  </a:lnTo>
                  <a:lnTo>
                    <a:pt x="39650" y="1233"/>
                  </a:lnTo>
                  <a:lnTo>
                    <a:pt x="35222" y="5744"/>
                  </a:lnTo>
                  <a:lnTo>
                    <a:pt x="33744" y="10666"/>
                  </a:lnTo>
                  <a:lnTo>
                    <a:pt x="28366" y="18872"/>
                  </a:lnTo>
                  <a:lnTo>
                    <a:pt x="26150" y="25844"/>
                  </a:lnTo>
                  <a:lnTo>
                    <a:pt x="22355" y="28100"/>
                  </a:lnTo>
                  <a:lnTo>
                    <a:pt x="20772" y="32411"/>
                  </a:lnTo>
                  <a:lnTo>
                    <a:pt x="18350" y="35077"/>
                  </a:lnTo>
                  <a:lnTo>
                    <a:pt x="11072" y="37538"/>
                  </a:lnTo>
                  <a:lnTo>
                    <a:pt x="9488" y="40411"/>
                  </a:lnTo>
                  <a:lnTo>
                    <a:pt x="6116" y="46566"/>
                  </a:lnTo>
                  <a:lnTo>
                    <a:pt x="0" y="521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0" name="Google Shape;1690;p149"/>
            <p:cNvSpPr/>
            <p:nvPr/>
          </p:nvSpPr>
          <p:spPr>
            <a:xfrm>
              <a:off x="9879446" y="1886149"/>
              <a:ext cx="1078500" cy="1472700"/>
            </a:xfrm>
            <a:custGeom>
              <a:rect b="b" l="l" r="r" t="t"/>
              <a:pathLst>
                <a:path extrusionOk="0" h="120000" w="120000">
                  <a:moveTo>
                    <a:pt x="0" y="120000"/>
                  </a:moveTo>
                  <a:lnTo>
                    <a:pt x="11605" y="105372"/>
                  </a:lnTo>
                  <a:lnTo>
                    <a:pt x="13805" y="100077"/>
                  </a:lnTo>
                  <a:lnTo>
                    <a:pt x="14433" y="89944"/>
                  </a:lnTo>
                  <a:lnTo>
                    <a:pt x="11766" y="79922"/>
                  </a:lnTo>
                  <a:lnTo>
                    <a:pt x="4861" y="70477"/>
                  </a:lnTo>
                  <a:lnTo>
                    <a:pt x="1727" y="64950"/>
                  </a:lnTo>
                  <a:lnTo>
                    <a:pt x="3922" y="60227"/>
                  </a:lnTo>
                  <a:lnTo>
                    <a:pt x="627" y="54127"/>
                  </a:lnTo>
                  <a:lnTo>
                    <a:pt x="4077" y="49866"/>
                  </a:lnTo>
                  <a:lnTo>
                    <a:pt x="6900" y="39383"/>
                  </a:lnTo>
                  <a:lnTo>
                    <a:pt x="6116" y="34550"/>
                  </a:lnTo>
                  <a:lnTo>
                    <a:pt x="10666" y="31672"/>
                  </a:lnTo>
                  <a:lnTo>
                    <a:pt x="10038" y="28216"/>
                  </a:lnTo>
                  <a:lnTo>
                    <a:pt x="17255" y="25683"/>
                  </a:lnTo>
                  <a:lnTo>
                    <a:pt x="23372" y="18194"/>
                  </a:lnTo>
                  <a:lnTo>
                    <a:pt x="22433" y="30405"/>
                  </a:lnTo>
                  <a:lnTo>
                    <a:pt x="27605" y="27983"/>
                  </a:lnTo>
                  <a:lnTo>
                    <a:pt x="27450" y="18083"/>
                  </a:lnTo>
                  <a:lnTo>
                    <a:pt x="34355" y="12438"/>
                  </a:lnTo>
                  <a:lnTo>
                    <a:pt x="38900" y="11744"/>
                  </a:lnTo>
                  <a:lnTo>
                    <a:pt x="35138" y="10016"/>
                  </a:lnTo>
                  <a:lnTo>
                    <a:pt x="33566" y="6677"/>
                  </a:lnTo>
                  <a:lnTo>
                    <a:pt x="36394" y="1611"/>
                  </a:lnTo>
                  <a:lnTo>
                    <a:pt x="42511" y="0"/>
                  </a:lnTo>
                  <a:lnTo>
                    <a:pt x="56627" y="2994"/>
                  </a:lnTo>
                  <a:lnTo>
                    <a:pt x="61805" y="6911"/>
                  </a:lnTo>
                  <a:lnTo>
                    <a:pt x="78433" y="9444"/>
                  </a:lnTo>
                  <a:lnTo>
                    <a:pt x="81566" y="13244"/>
                  </a:lnTo>
                  <a:lnTo>
                    <a:pt x="86433" y="17622"/>
                  </a:lnTo>
                  <a:lnTo>
                    <a:pt x="82038" y="17505"/>
                  </a:lnTo>
                  <a:lnTo>
                    <a:pt x="81411" y="19922"/>
                  </a:lnTo>
                  <a:lnTo>
                    <a:pt x="86588" y="24644"/>
                  </a:lnTo>
                  <a:lnTo>
                    <a:pt x="87527" y="32938"/>
                  </a:lnTo>
                  <a:lnTo>
                    <a:pt x="87527" y="37888"/>
                  </a:lnTo>
                  <a:lnTo>
                    <a:pt x="82511" y="43761"/>
                  </a:lnTo>
                  <a:lnTo>
                    <a:pt x="82038" y="46755"/>
                  </a:lnTo>
                  <a:lnTo>
                    <a:pt x="75450" y="49172"/>
                  </a:lnTo>
                  <a:lnTo>
                    <a:pt x="74038" y="51822"/>
                  </a:lnTo>
                  <a:lnTo>
                    <a:pt x="74666" y="57927"/>
                  </a:lnTo>
                  <a:lnTo>
                    <a:pt x="81727" y="60461"/>
                  </a:lnTo>
                  <a:lnTo>
                    <a:pt x="87372" y="55622"/>
                  </a:lnTo>
                  <a:lnTo>
                    <a:pt x="91450" y="48944"/>
                  </a:lnTo>
                  <a:lnTo>
                    <a:pt x="101177" y="44683"/>
                  </a:lnTo>
                  <a:lnTo>
                    <a:pt x="107766" y="47333"/>
                  </a:lnTo>
                  <a:lnTo>
                    <a:pt x="112000" y="54700"/>
                  </a:lnTo>
                  <a:lnTo>
                    <a:pt x="117488" y="69100"/>
                  </a:lnTo>
                  <a:lnTo>
                    <a:pt x="120000" y="73822"/>
                  </a:lnTo>
                  <a:lnTo>
                    <a:pt x="118433" y="77505"/>
                  </a:lnTo>
                  <a:lnTo>
                    <a:pt x="119216" y="83611"/>
                  </a:lnTo>
                  <a:lnTo>
                    <a:pt x="117177" y="87061"/>
                  </a:lnTo>
                  <a:lnTo>
                    <a:pt x="114355" y="83611"/>
                  </a:lnTo>
                  <a:lnTo>
                    <a:pt x="111216" y="85105"/>
                  </a:lnTo>
                  <a:lnTo>
                    <a:pt x="110900" y="90750"/>
                  </a:lnTo>
                  <a:lnTo>
                    <a:pt x="109644" y="93166"/>
                  </a:lnTo>
                  <a:lnTo>
                    <a:pt x="104627" y="95700"/>
                  </a:lnTo>
                  <a:lnTo>
                    <a:pt x="104311" y="103188"/>
                  </a:lnTo>
                  <a:lnTo>
                    <a:pt x="100861" y="106527"/>
                  </a:lnTo>
                  <a:lnTo>
                    <a:pt x="97727" y="112744"/>
                  </a:lnTo>
                  <a:lnTo>
                    <a:pt x="58822" y="117233"/>
                  </a:lnTo>
                  <a:lnTo>
                    <a:pt x="57727" y="115394"/>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1" name="Google Shape;1691;p149"/>
            <p:cNvSpPr/>
            <p:nvPr/>
          </p:nvSpPr>
          <p:spPr>
            <a:xfrm>
              <a:off x="7198694" y="775984"/>
              <a:ext cx="1845600" cy="2073000"/>
            </a:xfrm>
            <a:custGeom>
              <a:rect b="b" l="l" r="r" t="t"/>
              <a:pathLst>
                <a:path extrusionOk="0" h="120000" w="120000">
                  <a:moveTo>
                    <a:pt x="0" y="7527"/>
                  </a:moveTo>
                  <a:lnTo>
                    <a:pt x="827" y="24377"/>
                  </a:lnTo>
                  <a:lnTo>
                    <a:pt x="5427" y="38038"/>
                  </a:lnTo>
                  <a:lnTo>
                    <a:pt x="6066" y="55705"/>
                  </a:lnTo>
                  <a:lnTo>
                    <a:pt x="9288" y="69855"/>
                  </a:lnTo>
                  <a:lnTo>
                    <a:pt x="5055" y="77138"/>
                  </a:lnTo>
                  <a:lnTo>
                    <a:pt x="11216" y="82455"/>
                  </a:lnTo>
                  <a:lnTo>
                    <a:pt x="10850" y="120000"/>
                  </a:lnTo>
                  <a:lnTo>
                    <a:pt x="97561" y="118611"/>
                  </a:lnTo>
                  <a:lnTo>
                    <a:pt x="96183" y="111250"/>
                  </a:lnTo>
                  <a:lnTo>
                    <a:pt x="93516" y="108550"/>
                  </a:lnTo>
                  <a:lnTo>
                    <a:pt x="86805" y="104705"/>
                  </a:lnTo>
                  <a:lnTo>
                    <a:pt x="82116" y="100122"/>
                  </a:lnTo>
                  <a:lnTo>
                    <a:pt x="70527" y="93661"/>
                  </a:lnTo>
                  <a:lnTo>
                    <a:pt x="70805" y="82533"/>
                  </a:lnTo>
                  <a:lnTo>
                    <a:pt x="68322" y="75583"/>
                  </a:lnTo>
                  <a:lnTo>
                    <a:pt x="77700" y="64950"/>
                  </a:lnTo>
                  <a:lnTo>
                    <a:pt x="77150" y="54477"/>
                  </a:lnTo>
                  <a:lnTo>
                    <a:pt x="79450" y="52761"/>
                  </a:lnTo>
                  <a:lnTo>
                    <a:pt x="91033" y="44088"/>
                  </a:lnTo>
                  <a:lnTo>
                    <a:pt x="97011" y="37711"/>
                  </a:lnTo>
                  <a:lnTo>
                    <a:pt x="104644" y="32311"/>
                  </a:lnTo>
                  <a:lnTo>
                    <a:pt x="120000" y="25194"/>
                  </a:lnTo>
                  <a:lnTo>
                    <a:pt x="114388" y="25683"/>
                  </a:lnTo>
                  <a:lnTo>
                    <a:pt x="109055" y="23477"/>
                  </a:lnTo>
                  <a:lnTo>
                    <a:pt x="100505" y="24294"/>
                  </a:lnTo>
                  <a:lnTo>
                    <a:pt x="98666" y="21266"/>
                  </a:lnTo>
                  <a:lnTo>
                    <a:pt x="95905" y="22494"/>
                  </a:lnTo>
                  <a:lnTo>
                    <a:pt x="89933" y="25605"/>
                  </a:lnTo>
                  <a:lnTo>
                    <a:pt x="85794" y="24538"/>
                  </a:lnTo>
                  <a:lnTo>
                    <a:pt x="84227" y="22905"/>
                  </a:lnTo>
                  <a:lnTo>
                    <a:pt x="81011" y="22005"/>
                  </a:lnTo>
                  <a:lnTo>
                    <a:pt x="79538" y="19794"/>
                  </a:lnTo>
                  <a:lnTo>
                    <a:pt x="76600" y="20205"/>
                  </a:lnTo>
                  <a:lnTo>
                    <a:pt x="76322" y="22166"/>
                  </a:lnTo>
                  <a:lnTo>
                    <a:pt x="74944" y="22577"/>
                  </a:lnTo>
                  <a:lnTo>
                    <a:pt x="72733" y="18238"/>
                  </a:lnTo>
                  <a:lnTo>
                    <a:pt x="69883" y="18161"/>
                  </a:lnTo>
                  <a:lnTo>
                    <a:pt x="70805" y="16116"/>
                  </a:lnTo>
                  <a:lnTo>
                    <a:pt x="63905" y="14888"/>
                  </a:lnTo>
                  <a:lnTo>
                    <a:pt x="61238" y="14561"/>
                  </a:lnTo>
                  <a:lnTo>
                    <a:pt x="53150" y="17505"/>
                  </a:lnTo>
                  <a:lnTo>
                    <a:pt x="51772" y="14888"/>
                  </a:lnTo>
                  <a:lnTo>
                    <a:pt x="39077" y="12594"/>
                  </a:lnTo>
                  <a:lnTo>
                    <a:pt x="37055" y="983"/>
                  </a:lnTo>
                  <a:lnTo>
                    <a:pt x="31722" y="0"/>
                  </a:lnTo>
                  <a:lnTo>
                    <a:pt x="31633" y="7605"/>
                  </a:lnTo>
                  <a:lnTo>
                    <a:pt x="0" y="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2" name="Google Shape;1692;p149"/>
            <p:cNvSpPr/>
            <p:nvPr/>
          </p:nvSpPr>
          <p:spPr>
            <a:xfrm>
              <a:off x="8775441" y="5771736"/>
              <a:ext cx="996300" cy="1727700"/>
            </a:xfrm>
            <a:custGeom>
              <a:rect b="b" l="l" r="r" t="t"/>
              <a:pathLst>
                <a:path extrusionOk="0" h="120000" w="120000">
                  <a:moveTo>
                    <a:pt x="0" y="101850"/>
                  </a:moveTo>
                  <a:lnTo>
                    <a:pt x="511" y="97333"/>
                  </a:lnTo>
                  <a:lnTo>
                    <a:pt x="8194" y="83694"/>
                  </a:lnTo>
                  <a:lnTo>
                    <a:pt x="19972" y="74572"/>
                  </a:lnTo>
                  <a:lnTo>
                    <a:pt x="16216" y="72022"/>
                  </a:lnTo>
                  <a:lnTo>
                    <a:pt x="17583" y="63188"/>
                  </a:lnTo>
                  <a:lnTo>
                    <a:pt x="11777" y="52888"/>
                  </a:lnTo>
                  <a:lnTo>
                    <a:pt x="9561" y="39444"/>
                  </a:lnTo>
                  <a:lnTo>
                    <a:pt x="18433" y="24822"/>
                  </a:lnTo>
                  <a:lnTo>
                    <a:pt x="31066" y="14622"/>
                  </a:lnTo>
                  <a:lnTo>
                    <a:pt x="30555" y="11772"/>
                  </a:lnTo>
                  <a:lnTo>
                    <a:pt x="39772" y="2750"/>
                  </a:lnTo>
                  <a:lnTo>
                    <a:pt x="112150" y="0"/>
                  </a:lnTo>
                  <a:lnTo>
                    <a:pt x="115388" y="2255"/>
                  </a:lnTo>
                  <a:lnTo>
                    <a:pt x="112150" y="76827"/>
                  </a:lnTo>
                  <a:lnTo>
                    <a:pt x="120000" y="112838"/>
                  </a:lnTo>
                  <a:lnTo>
                    <a:pt x="117100" y="114505"/>
                  </a:lnTo>
                  <a:lnTo>
                    <a:pt x="112488" y="112838"/>
                  </a:lnTo>
                  <a:lnTo>
                    <a:pt x="106683" y="114505"/>
                  </a:lnTo>
                  <a:lnTo>
                    <a:pt x="101905" y="112544"/>
                  </a:lnTo>
                  <a:lnTo>
                    <a:pt x="101566" y="113722"/>
                  </a:lnTo>
                  <a:lnTo>
                    <a:pt x="95588" y="114111"/>
                  </a:lnTo>
                  <a:lnTo>
                    <a:pt x="88077" y="116172"/>
                  </a:lnTo>
                  <a:lnTo>
                    <a:pt x="85516" y="114994"/>
                  </a:lnTo>
                  <a:lnTo>
                    <a:pt x="81761" y="119116"/>
                  </a:lnTo>
                  <a:lnTo>
                    <a:pt x="78350" y="120000"/>
                  </a:lnTo>
                  <a:lnTo>
                    <a:pt x="66400" y="108522"/>
                  </a:lnTo>
                  <a:lnTo>
                    <a:pt x="68450" y="100277"/>
                  </a:lnTo>
                  <a:lnTo>
                    <a:pt x="0" y="1018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3" name="Google Shape;1693;p149"/>
            <p:cNvSpPr/>
            <p:nvPr/>
          </p:nvSpPr>
          <p:spPr>
            <a:xfrm>
              <a:off x="7538388" y="3854433"/>
              <a:ext cx="1862700" cy="1622700"/>
            </a:xfrm>
            <a:custGeom>
              <a:rect b="b" l="l" r="r" t="t"/>
              <a:pathLst>
                <a:path extrusionOk="0" h="120000" w="120000">
                  <a:moveTo>
                    <a:pt x="0" y="1672"/>
                  </a:moveTo>
                  <a:lnTo>
                    <a:pt x="7194" y="17233"/>
                  </a:lnTo>
                  <a:lnTo>
                    <a:pt x="10744" y="20888"/>
                  </a:lnTo>
                  <a:lnTo>
                    <a:pt x="12838" y="20155"/>
                  </a:lnTo>
                  <a:lnTo>
                    <a:pt x="14933" y="22138"/>
                  </a:lnTo>
                  <a:lnTo>
                    <a:pt x="15205" y="24227"/>
                  </a:lnTo>
                  <a:lnTo>
                    <a:pt x="13294" y="24333"/>
                  </a:lnTo>
                  <a:lnTo>
                    <a:pt x="11016" y="29872"/>
                  </a:lnTo>
                  <a:lnTo>
                    <a:pt x="16300" y="38538"/>
                  </a:lnTo>
                  <a:lnTo>
                    <a:pt x="20394" y="39894"/>
                  </a:lnTo>
                  <a:lnTo>
                    <a:pt x="19850" y="96083"/>
                  </a:lnTo>
                  <a:lnTo>
                    <a:pt x="20211" y="109661"/>
                  </a:lnTo>
                  <a:lnTo>
                    <a:pt x="100150" y="106633"/>
                  </a:lnTo>
                  <a:lnTo>
                    <a:pt x="101061" y="114777"/>
                  </a:lnTo>
                  <a:lnTo>
                    <a:pt x="97783" y="120000"/>
                  </a:lnTo>
                  <a:lnTo>
                    <a:pt x="109894" y="119266"/>
                  </a:lnTo>
                  <a:lnTo>
                    <a:pt x="111988" y="114777"/>
                  </a:lnTo>
                  <a:lnTo>
                    <a:pt x="112261" y="109661"/>
                  </a:lnTo>
                  <a:lnTo>
                    <a:pt x="114994" y="105794"/>
                  </a:lnTo>
                  <a:lnTo>
                    <a:pt x="116177" y="102138"/>
                  </a:lnTo>
                  <a:lnTo>
                    <a:pt x="119183" y="101616"/>
                  </a:lnTo>
                  <a:lnTo>
                    <a:pt x="120000" y="93055"/>
                  </a:lnTo>
                  <a:lnTo>
                    <a:pt x="118272" y="92427"/>
                  </a:lnTo>
                  <a:lnTo>
                    <a:pt x="115627" y="92216"/>
                  </a:lnTo>
                  <a:lnTo>
                    <a:pt x="112805" y="86055"/>
                  </a:lnTo>
                  <a:lnTo>
                    <a:pt x="111350" y="77700"/>
                  </a:lnTo>
                  <a:lnTo>
                    <a:pt x="108344" y="71955"/>
                  </a:lnTo>
                  <a:lnTo>
                    <a:pt x="103611" y="69766"/>
                  </a:lnTo>
                  <a:lnTo>
                    <a:pt x="97511" y="64333"/>
                  </a:lnTo>
                  <a:lnTo>
                    <a:pt x="95600" y="56916"/>
                  </a:lnTo>
                  <a:lnTo>
                    <a:pt x="98966" y="45433"/>
                  </a:lnTo>
                  <a:lnTo>
                    <a:pt x="96144" y="43238"/>
                  </a:lnTo>
                  <a:lnTo>
                    <a:pt x="89044" y="43344"/>
                  </a:lnTo>
                  <a:lnTo>
                    <a:pt x="87861" y="35927"/>
                  </a:lnTo>
                  <a:lnTo>
                    <a:pt x="76116" y="22244"/>
                  </a:lnTo>
                  <a:lnTo>
                    <a:pt x="73472" y="10650"/>
                  </a:lnTo>
                  <a:lnTo>
                    <a:pt x="74750" y="6055"/>
                  </a:lnTo>
                  <a:lnTo>
                    <a:pt x="69466" y="0"/>
                  </a:lnTo>
                  <a:lnTo>
                    <a:pt x="0" y="16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4" name="Google Shape;1694;p149"/>
            <p:cNvSpPr/>
            <p:nvPr/>
          </p:nvSpPr>
          <p:spPr>
            <a:xfrm>
              <a:off x="2728878" y="390821"/>
              <a:ext cx="2864700" cy="1826700"/>
            </a:xfrm>
            <a:custGeom>
              <a:rect b="b" l="l" r="r" t="t"/>
              <a:pathLst>
                <a:path extrusionOk="0" h="120000" w="120000">
                  <a:moveTo>
                    <a:pt x="0" y="22366"/>
                  </a:moveTo>
                  <a:lnTo>
                    <a:pt x="2072" y="30438"/>
                  </a:lnTo>
                  <a:lnTo>
                    <a:pt x="2311" y="35450"/>
                  </a:lnTo>
                  <a:lnTo>
                    <a:pt x="1183" y="36194"/>
                  </a:lnTo>
                  <a:lnTo>
                    <a:pt x="4794" y="41672"/>
                  </a:lnTo>
                  <a:lnTo>
                    <a:pt x="8466" y="55961"/>
                  </a:lnTo>
                  <a:lnTo>
                    <a:pt x="9766" y="55405"/>
                  </a:lnTo>
                  <a:lnTo>
                    <a:pt x="9888" y="57450"/>
                  </a:lnTo>
                  <a:lnTo>
                    <a:pt x="11661" y="58283"/>
                  </a:lnTo>
                  <a:lnTo>
                    <a:pt x="12966" y="58561"/>
                  </a:lnTo>
                  <a:lnTo>
                    <a:pt x="9711" y="68955"/>
                  </a:lnTo>
                  <a:lnTo>
                    <a:pt x="10244" y="75822"/>
                  </a:lnTo>
                  <a:lnTo>
                    <a:pt x="7577" y="82505"/>
                  </a:lnTo>
                  <a:lnTo>
                    <a:pt x="9411" y="85477"/>
                  </a:lnTo>
                  <a:lnTo>
                    <a:pt x="14150" y="81300"/>
                  </a:lnTo>
                  <a:lnTo>
                    <a:pt x="17583" y="103850"/>
                  </a:lnTo>
                  <a:lnTo>
                    <a:pt x="19772" y="104966"/>
                  </a:lnTo>
                  <a:lnTo>
                    <a:pt x="20188" y="111833"/>
                  </a:lnTo>
                  <a:lnTo>
                    <a:pt x="22022" y="114711"/>
                  </a:lnTo>
                  <a:lnTo>
                    <a:pt x="23383" y="112205"/>
                  </a:lnTo>
                  <a:lnTo>
                    <a:pt x="26583" y="114433"/>
                  </a:lnTo>
                  <a:lnTo>
                    <a:pt x="28533" y="112016"/>
                  </a:lnTo>
                  <a:lnTo>
                    <a:pt x="34927" y="113966"/>
                  </a:lnTo>
                  <a:lnTo>
                    <a:pt x="36466" y="114522"/>
                  </a:lnTo>
                  <a:lnTo>
                    <a:pt x="37888" y="109977"/>
                  </a:lnTo>
                  <a:lnTo>
                    <a:pt x="40611" y="117216"/>
                  </a:lnTo>
                  <a:lnTo>
                    <a:pt x="41916" y="105705"/>
                  </a:lnTo>
                  <a:lnTo>
                    <a:pt x="74533" y="113316"/>
                  </a:lnTo>
                  <a:lnTo>
                    <a:pt x="114672" y="120000"/>
                  </a:lnTo>
                  <a:lnTo>
                    <a:pt x="116033" y="98377"/>
                  </a:lnTo>
                  <a:lnTo>
                    <a:pt x="120000" y="28122"/>
                  </a:lnTo>
                  <a:lnTo>
                    <a:pt x="66894" y="18377"/>
                  </a:lnTo>
                  <a:lnTo>
                    <a:pt x="40372" y="11505"/>
                  </a:lnTo>
                  <a:lnTo>
                    <a:pt x="3138" y="0"/>
                  </a:lnTo>
                  <a:lnTo>
                    <a:pt x="0" y="223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5" name="Google Shape;1695;p149"/>
            <p:cNvSpPr/>
            <p:nvPr/>
          </p:nvSpPr>
          <p:spPr>
            <a:xfrm>
              <a:off x="5336036" y="2922683"/>
              <a:ext cx="2312700" cy="1164000"/>
            </a:xfrm>
            <a:custGeom>
              <a:rect b="b" l="l" r="r" t="t"/>
              <a:pathLst>
                <a:path extrusionOk="0" h="120000" w="120000">
                  <a:moveTo>
                    <a:pt x="0" y="73083"/>
                  </a:moveTo>
                  <a:lnTo>
                    <a:pt x="3372" y="0"/>
                  </a:lnTo>
                  <a:lnTo>
                    <a:pt x="77288" y="9061"/>
                  </a:lnTo>
                  <a:lnTo>
                    <a:pt x="82344" y="16516"/>
                  </a:lnTo>
                  <a:lnTo>
                    <a:pt x="91133" y="15783"/>
                  </a:lnTo>
                  <a:lnTo>
                    <a:pt x="95311" y="17683"/>
                  </a:lnTo>
                  <a:lnTo>
                    <a:pt x="100222" y="22072"/>
                  </a:lnTo>
                  <a:lnTo>
                    <a:pt x="102783" y="28211"/>
                  </a:lnTo>
                  <a:lnTo>
                    <a:pt x="104983" y="29672"/>
                  </a:lnTo>
                  <a:lnTo>
                    <a:pt x="109083" y="52327"/>
                  </a:lnTo>
                  <a:lnTo>
                    <a:pt x="109155" y="59344"/>
                  </a:lnTo>
                  <a:lnTo>
                    <a:pt x="111866" y="69866"/>
                  </a:lnTo>
                  <a:lnTo>
                    <a:pt x="113188" y="87261"/>
                  </a:lnTo>
                  <a:lnTo>
                    <a:pt x="112527" y="92522"/>
                  </a:lnTo>
                  <a:lnTo>
                    <a:pt x="114211" y="98222"/>
                  </a:lnTo>
                  <a:lnTo>
                    <a:pt x="120000" y="120000"/>
                  </a:lnTo>
                  <a:lnTo>
                    <a:pt x="66594" y="118683"/>
                  </a:lnTo>
                  <a:lnTo>
                    <a:pt x="26300" y="114005"/>
                  </a:lnTo>
                  <a:lnTo>
                    <a:pt x="27472" y="77611"/>
                  </a:lnTo>
                  <a:lnTo>
                    <a:pt x="0" y="7308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6" name="Google Shape;1696;p149"/>
            <p:cNvSpPr/>
            <p:nvPr/>
          </p:nvSpPr>
          <p:spPr>
            <a:xfrm>
              <a:off x="999268" y="2554517"/>
              <a:ext cx="1783500" cy="2761200"/>
            </a:xfrm>
            <a:custGeom>
              <a:rect b="b" l="l" r="r" t="t"/>
              <a:pathLst>
                <a:path extrusionOk="0" h="120000" w="120000">
                  <a:moveTo>
                    <a:pt x="0" y="44055"/>
                  </a:moveTo>
                  <a:lnTo>
                    <a:pt x="5516" y="51061"/>
                  </a:lnTo>
                  <a:lnTo>
                    <a:pt x="76261" y="120000"/>
                  </a:lnTo>
                  <a:lnTo>
                    <a:pt x="79111" y="103961"/>
                  </a:lnTo>
                  <a:lnTo>
                    <a:pt x="83388" y="103038"/>
                  </a:lnTo>
                  <a:lnTo>
                    <a:pt x="90522" y="105805"/>
                  </a:lnTo>
                  <a:lnTo>
                    <a:pt x="96800" y="91488"/>
                  </a:lnTo>
                  <a:lnTo>
                    <a:pt x="120000" y="15422"/>
                  </a:lnTo>
                  <a:lnTo>
                    <a:pt x="68750" y="8233"/>
                  </a:lnTo>
                  <a:lnTo>
                    <a:pt x="17877" y="0"/>
                  </a:lnTo>
                  <a:lnTo>
                    <a:pt x="0" y="4405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7" name="Google Shape;1697;p149"/>
            <p:cNvSpPr/>
            <p:nvPr/>
          </p:nvSpPr>
          <p:spPr>
            <a:xfrm>
              <a:off x="13466056" y="1424526"/>
              <a:ext cx="450000" cy="979800"/>
            </a:xfrm>
            <a:custGeom>
              <a:rect b="b" l="l" r="r" t="t"/>
              <a:pathLst>
                <a:path extrusionOk="0" h="120000" w="120000">
                  <a:moveTo>
                    <a:pt x="0" y="82488"/>
                  </a:moveTo>
                  <a:lnTo>
                    <a:pt x="6705" y="55916"/>
                  </a:lnTo>
                  <a:lnTo>
                    <a:pt x="20122" y="43588"/>
                  </a:lnTo>
                  <a:lnTo>
                    <a:pt x="21616" y="15977"/>
                  </a:lnTo>
                  <a:lnTo>
                    <a:pt x="21244" y="5555"/>
                  </a:lnTo>
                  <a:lnTo>
                    <a:pt x="42483" y="0"/>
                  </a:lnTo>
                  <a:lnTo>
                    <a:pt x="92422" y="74850"/>
                  </a:lnTo>
                  <a:lnTo>
                    <a:pt x="117766" y="91344"/>
                  </a:lnTo>
                  <a:lnTo>
                    <a:pt x="120000" y="94472"/>
                  </a:lnTo>
                  <a:lnTo>
                    <a:pt x="116272" y="101594"/>
                  </a:lnTo>
                  <a:lnTo>
                    <a:pt x="92794" y="110100"/>
                  </a:lnTo>
                  <a:lnTo>
                    <a:pt x="11177" y="120000"/>
                  </a:lnTo>
                  <a:lnTo>
                    <a:pt x="0" y="8248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8" name="Google Shape;1698;p149"/>
            <p:cNvSpPr/>
            <p:nvPr/>
          </p:nvSpPr>
          <p:spPr>
            <a:xfrm>
              <a:off x="12962177" y="3007645"/>
              <a:ext cx="370800" cy="858000"/>
            </a:xfrm>
            <a:custGeom>
              <a:rect b="b" l="l" r="r" t="t"/>
              <a:pathLst>
                <a:path extrusionOk="0" h="120000" w="120000">
                  <a:moveTo>
                    <a:pt x="0" y="88711"/>
                  </a:moveTo>
                  <a:lnTo>
                    <a:pt x="6411" y="81583"/>
                  </a:lnTo>
                  <a:lnTo>
                    <a:pt x="27022" y="75444"/>
                  </a:lnTo>
                  <a:lnTo>
                    <a:pt x="37555" y="65744"/>
                  </a:lnTo>
                  <a:lnTo>
                    <a:pt x="55422" y="58416"/>
                  </a:lnTo>
                  <a:lnTo>
                    <a:pt x="4122" y="40200"/>
                  </a:lnTo>
                  <a:lnTo>
                    <a:pt x="2750" y="22972"/>
                  </a:lnTo>
                  <a:lnTo>
                    <a:pt x="26566" y="0"/>
                  </a:lnTo>
                  <a:lnTo>
                    <a:pt x="104427" y="11288"/>
                  </a:lnTo>
                  <a:lnTo>
                    <a:pt x="105344" y="15838"/>
                  </a:lnTo>
                  <a:lnTo>
                    <a:pt x="96638" y="28911"/>
                  </a:lnTo>
                  <a:lnTo>
                    <a:pt x="87483" y="32477"/>
                  </a:lnTo>
                  <a:lnTo>
                    <a:pt x="86105" y="39011"/>
                  </a:lnTo>
                  <a:lnTo>
                    <a:pt x="94350" y="40988"/>
                  </a:lnTo>
                  <a:lnTo>
                    <a:pt x="102594" y="40200"/>
                  </a:lnTo>
                  <a:lnTo>
                    <a:pt x="110838" y="40594"/>
                  </a:lnTo>
                  <a:lnTo>
                    <a:pt x="109005" y="37822"/>
                  </a:lnTo>
                  <a:lnTo>
                    <a:pt x="113127" y="39011"/>
                  </a:lnTo>
                  <a:lnTo>
                    <a:pt x="119083" y="46933"/>
                  </a:lnTo>
                  <a:lnTo>
                    <a:pt x="120000" y="72077"/>
                  </a:lnTo>
                  <a:lnTo>
                    <a:pt x="118166" y="65544"/>
                  </a:lnTo>
                  <a:lnTo>
                    <a:pt x="113588" y="59605"/>
                  </a:lnTo>
                  <a:lnTo>
                    <a:pt x="112211" y="63166"/>
                  </a:lnTo>
                  <a:lnTo>
                    <a:pt x="114961" y="68711"/>
                  </a:lnTo>
                  <a:lnTo>
                    <a:pt x="112211" y="72077"/>
                  </a:lnTo>
                  <a:lnTo>
                    <a:pt x="113588" y="78811"/>
                  </a:lnTo>
                  <a:lnTo>
                    <a:pt x="107177" y="85744"/>
                  </a:lnTo>
                  <a:lnTo>
                    <a:pt x="99850" y="86138"/>
                  </a:lnTo>
                  <a:lnTo>
                    <a:pt x="102594" y="91883"/>
                  </a:lnTo>
                  <a:lnTo>
                    <a:pt x="90688" y="100394"/>
                  </a:lnTo>
                  <a:lnTo>
                    <a:pt x="74655" y="119800"/>
                  </a:lnTo>
                  <a:lnTo>
                    <a:pt x="66411" y="120000"/>
                  </a:lnTo>
                  <a:lnTo>
                    <a:pt x="69161" y="112277"/>
                  </a:lnTo>
                  <a:lnTo>
                    <a:pt x="64122" y="108711"/>
                  </a:lnTo>
                  <a:lnTo>
                    <a:pt x="44427" y="109505"/>
                  </a:lnTo>
                  <a:lnTo>
                    <a:pt x="15116" y="101583"/>
                  </a:lnTo>
                  <a:lnTo>
                    <a:pt x="5038" y="98216"/>
                  </a:lnTo>
                  <a:lnTo>
                    <a:pt x="0" y="8871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699" name="Google Shape;1699;p149"/>
            <p:cNvSpPr/>
            <p:nvPr/>
          </p:nvSpPr>
          <p:spPr>
            <a:xfrm>
              <a:off x="3532823" y="4893798"/>
              <a:ext cx="1970100" cy="2019300"/>
            </a:xfrm>
            <a:custGeom>
              <a:rect b="b" l="l" r="r" t="t"/>
              <a:pathLst>
                <a:path extrusionOk="0" h="120000" w="120000">
                  <a:moveTo>
                    <a:pt x="0" y="117900"/>
                  </a:moveTo>
                  <a:lnTo>
                    <a:pt x="14955" y="120000"/>
                  </a:lnTo>
                  <a:lnTo>
                    <a:pt x="16416" y="110916"/>
                  </a:lnTo>
                  <a:lnTo>
                    <a:pt x="46761" y="114700"/>
                  </a:lnTo>
                  <a:lnTo>
                    <a:pt x="45388" y="110327"/>
                  </a:lnTo>
                  <a:lnTo>
                    <a:pt x="50116" y="110750"/>
                  </a:lnTo>
                  <a:lnTo>
                    <a:pt x="110116" y="116383"/>
                  </a:lnTo>
                  <a:lnTo>
                    <a:pt x="119055" y="21950"/>
                  </a:lnTo>
                  <a:lnTo>
                    <a:pt x="120000" y="10933"/>
                  </a:lnTo>
                  <a:lnTo>
                    <a:pt x="68938" y="6561"/>
                  </a:lnTo>
                  <a:lnTo>
                    <a:pt x="17705" y="0"/>
                  </a:lnTo>
                  <a:lnTo>
                    <a:pt x="0" y="1179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0" name="Google Shape;1700;p149"/>
            <p:cNvSpPr/>
            <p:nvPr/>
          </p:nvSpPr>
          <p:spPr>
            <a:xfrm>
              <a:off x="11685491" y="1668082"/>
              <a:ext cx="1658700" cy="1486800"/>
            </a:xfrm>
            <a:custGeom>
              <a:rect b="b" l="l" r="r" t="t"/>
              <a:pathLst>
                <a:path extrusionOk="0" h="120000" w="120000">
                  <a:moveTo>
                    <a:pt x="0" y="103344"/>
                  </a:moveTo>
                  <a:lnTo>
                    <a:pt x="3888" y="110077"/>
                  </a:lnTo>
                  <a:lnTo>
                    <a:pt x="82150" y="93422"/>
                  </a:lnTo>
                  <a:lnTo>
                    <a:pt x="87572" y="96616"/>
                  </a:lnTo>
                  <a:lnTo>
                    <a:pt x="90744" y="103344"/>
                  </a:lnTo>
                  <a:lnTo>
                    <a:pt x="98416" y="108250"/>
                  </a:lnTo>
                  <a:lnTo>
                    <a:pt x="115805" y="114755"/>
                  </a:lnTo>
                  <a:lnTo>
                    <a:pt x="116011" y="117377"/>
                  </a:lnTo>
                  <a:lnTo>
                    <a:pt x="117133" y="120000"/>
                  </a:lnTo>
                  <a:lnTo>
                    <a:pt x="118261" y="118516"/>
                  </a:lnTo>
                  <a:lnTo>
                    <a:pt x="119900" y="112811"/>
                  </a:lnTo>
                  <a:lnTo>
                    <a:pt x="120000" y="102661"/>
                  </a:lnTo>
                  <a:lnTo>
                    <a:pt x="117133" y="83272"/>
                  </a:lnTo>
                  <a:lnTo>
                    <a:pt x="116933" y="62850"/>
                  </a:lnTo>
                  <a:lnTo>
                    <a:pt x="113861" y="46766"/>
                  </a:lnTo>
                  <a:lnTo>
                    <a:pt x="108644" y="33538"/>
                  </a:lnTo>
                  <a:lnTo>
                    <a:pt x="107111" y="20305"/>
                  </a:lnTo>
                  <a:lnTo>
                    <a:pt x="102094" y="0"/>
                  </a:lnTo>
                  <a:lnTo>
                    <a:pt x="78055" y="6727"/>
                  </a:lnTo>
                  <a:lnTo>
                    <a:pt x="76522" y="6500"/>
                  </a:lnTo>
                  <a:lnTo>
                    <a:pt x="68850" y="13116"/>
                  </a:lnTo>
                  <a:lnTo>
                    <a:pt x="62300" y="23838"/>
                  </a:lnTo>
                  <a:lnTo>
                    <a:pt x="61788" y="28288"/>
                  </a:lnTo>
                  <a:lnTo>
                    <a:pt x="58616" y="33077"/>
                  </a:lnTo>
                  <a:lnTo>
                    <a:pt x="53400" y="38438"/>
                  </a:lnTo>
                  <a:lnTo>
                    <a:pt x="55650" y="42205"/>
                  </a:lnTo>
                  <a:lnTo>
                    <a:pt x="56266" y="39466"/>
                  </a:lnTo>
                  <a:lnTo>
                    <a:pt x="58005" y="40266"/>
                  </a:lnTo>
                  <a:lnTo>
                    <a:pt x="56983" y="41522"/>
                  </a:lnTo>
                  <a:lnTo>
                    <a:pt x="58105" y="42205"/>
                  </a:lnTo>
                  <a:lnTo>
                    <a:pt x="57288" y="44944"/>
                  </a:lnTo>
                  <a:lnTo>
                    <a:pt x="56266" y="44600"/>
                  </a:lnTo>
                  <a:lnTo>
                    <a:pt x="56061" y="45855"/>
                  </a:lnTo>
                  <a:lnTo>
                    <a:pt x="58516" y="49850"/>
                  </a:lnTo>
                  <a:lnTo>
                    <a:pt x="58722" y="53272"/>
                  </a:lnTo>
                  <a:lnTo>
                    <a:pt x="54933" y="55211"/>
                  </a:lnTo>
                  <a:lnTo>
                    <a:pt x="51150" y="61711"/>
                  </a:lnTo>
                  <a:lnTo>
                    <a:pt x="46855" y="65016"/>
                  </a:lnTo>
                  <a:lnTo>
                    <a:pt x="39388" y="65588"/>
                  </a:lnTo>
                  <a:lnTo>
                    <a:pt x="36727" y="67983"/>
                  </a:lnTo>
                  <a:lnTo>
                    <a:pt x="32227" y="65816"/>
                  </a:lnTo>
                  <a:lnTo>
                    <a:pt x="19233" y="67527"/>
                  </a:lnTo>
                  <a:lnTo>
                    <a:pt x="9516" y="71977"/>
                  </a:lnTo>
                  <a:lnTo>
                    <a:pt x="10027" y="75627"/>
                  </a:lnTo>
                  <a:lnTo>
                    <a:pt x="9516" y="77450"/>
                  </a:lnTo>
                  <a:lnTo>
                    <a:pt x="10127" y="77450"/>
                  </a:lnTo>
                  <a:lnTo>
                    <a:pt x="11561" y="81100"/>
                  </a:lnTo>
                  <a:lnTo>
                    <a:pt x="12994" y="80988"/>
                  </a:lnTo>
                  <a:lnTo>
                    <a:pt x="14527" y="84638"/>
                  </a:lnTo>
                  <a:lnTo>
                    <a:pt x="14322" y="86005"/>
                  </a:lnTo>
                  <a:lnTo>
                    <a:pt x="11661" y="88061"/>
                  </a:lnTo>
                  <a:lnTo>
                    <a:pt x="10638" y="92166"/>
                  </a:lnTo>
                  <a:lnTo>
                    <a:pt x="0" y="1033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1" name="Google Shape;1701;p149"/>
            <p:cNvSpPr/>
            <p:nvPr/>
          </p:nvSpPr>
          <p:spPr>
            <a:xfrm>
              <a:off x="13228270" y="3217217"/>
              <a:ext cx="48000" cy="70800"/>
            </a:xfrm>
            <a:custGeom>
              <a:rect b="b" l="l" r="r" t="t"/>
              <a:pathLst>
                <a:path extrusionOk="0" h="120000" w="120000">
                  <a:moveTo>
                    <a:pt x="0" y="120000"/>
                  </a:moveTo>
                  <a:lnTo>
                    <a:pt x="10911" y="42355"/>
                  </a:lnTo>
                  <a:lnTo>
                    <a:pt x="83638" y="0"/>
                  </a:lnTo>
                  <a:lnTo>
                    <a:pt x="120000" y="25883"/>
                  </a:lnTo>
                  <a:lnTo>
                    <a:pt x="54544" y="98822"/>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2" name="Google Shape;1702;p149"/>
            <p:cNvSpPr/>
            <p:nvPr/>
          </p:nvSpPr>
          <p:spPr>
            <a:xfrm>
              <a:off x="13282055" y="2934011"/>
              <a:ext cx="518100" cy="308700"/>
            </a:xfrm>
            <a:custGeom>
              <a:rect b="b" l="l" r="r" t="t"/>
              <a:pathLst>
                <a:path extrusionOk="0" h="120000" w="120000">
                  <a:moveTo>
                    <a:pt x="0" y="108438"/>
                  </a:moveTo>
                  <a:lnTo>
                    <a:pt x="2600" y="118350"/>
                  </a:lnTo>
                  <a:lnTo>
                    <a:pt x="5855" y="118900"/>
                  </a:lnTo>
                  <a:lnTo>
                    <a:pt x="10083" y="108988"/>
                  </a:lnTo>
                  <a:lnTo>
                    <a:pt x="13983" y="106238"/>
                  </a:lnTo>
                  <a:lnTo>
                    <a:pt x="15283" y="108988"/>
                  </a:lnTo>
                  <a:lnTo>
                    <a:pt x="8777" y="120000"/>
                  </a:lnTo>
                  <a:lnTo>
                    <a:pt x="20161" y="112294"/>
                  </a:lnTo>
                  <a:lnTo>
                    <a:pt x="21138" y="107888"/>
                  </a:lnTo>
                  <a:lnTo>
                    <a:pt x="37400" y="95227"/>
                  </a:lnTo>
                  <a:lnTo>
                    <a:pt x="50733" y="79266"/>
                  </a:lnTo>
                  <a:lnTo>
                    <a:pt x="66016" y="68805"/>
                  </a:lnTo>
                  <a:lnTo>
                    <a:pt x="78700" y="55594"/>
                  </a:lnTo>
                  <a:lnTo>
                    <a:pt x="78050" y="58350"/>
                  </a:lnTo>
                  <a:lnTo>
                    <a:pt x="53333" y="89722"/>
                  </a:lnTo>
                  <a:lnTo>
                    <a:pt x="48777" y="91927"/>
                  </a:lnTo>
                  <a:lnTo>
                    <a:pt x="52355" y="94127"/>
                  </a:lnTo>
                  <a:lnTo>
                    <a:pt x="58538" y="86972"/>
                  </a:lnTo>
                  <a:lnTo>
                    <a:pt x="96261" y="40733"/>
                  </a:lnTo>
                  <a:lnTo>
                    <a:pt x="101461" y="31927"/>
                  </a:lnTo>
                  <a:lnTo>
                    <a:pt x="118700" y="7705"/>
                  </a:lnTo>
                  <a:lnTo>
                    <a:pt x="120000" y="1100"/>
                  </a:lnTo>
                  <a:lnTo>
                    <a:pt x="116750" y="1650"/>
                  </a:lnTo>
                  <a:lnTo>
                    <a:pt x="107966" y="15411"/>
                  </a:lnTo>
                  <a:lnTo>
                    <a:pt x="103416" y="12111"/>
                  </a:lnTo>
                  <a:lnTo>
                    <a:pt x="95611" y="21466"/>
                  </a:lnTo>
                  <a:lnTo>
                    <a:pt x="93661" y="18716"/>
                  </a:lnTo>
                  <a:lnTo>
                    <a:pt x="86827" y="46238"/>
                  </a:lnTo>
                  <a:lnTo>
                    <a:pt x="84227" y="40733"/>
                  </a:lnTo>
                  <a:lnTo>
                    <a:pt x="78050" y="40733"/>
                  </a:lnTo>
                  <a:lnTo>
                    <a:pt x="88777" y="19816"/>
                  </a:lnTo>
                  <a:lnTo>
                    <a:pt x="87155" y="14861"/>
                  </a:lnTo>
                  <a:lnTo>
                    <a:pt x="95611" y="0"/>
                  </a:lnTo>
                  <a:lnTo>
                    <a:pt x="92683" y="550"/>
                  </a:lnTo>
                  <a:lnTo>
                    <a:pt x="76422" y="30827"/>
                  </a:lnTo>
                  <a:lnTo>
                    <a:pt x="57233" y="43488"/>
                  </a:lnTo>
                  <a:lnTo>
                    <a:pt x="47155" y="45138"/>
                  </a:lnTo>
                  <a:lnTo>
                    <a:pt x="45527" y="53394"/>
                  </a:lnTo>
                  <a:lnTo>
                    <a:pt x="33172" y="59450"/>
                  </a:lnTo>
                  <a:lnTo>
                    <a:pt x="27966" y="58350"/>
                  </a:lnTo>
                  <a:lnTo>
                    <a:pt x="27966" y="64405"/>
                  </a:lnTo>
                  <a:lnTo>
                    <a:pt x="23088" y="64405"/>
                  </a:lnTo>
                  <a:lnTo>
                    <a:pt x="19511" y="69355"/>
                  </a:lnTo>
                  <a:lnTo>
                    <a:pt x="18538" y="79266"/>
                  </a:lnTo>
                  <a:lnTo>
                    <a:pt x="15933" y="75961"/>
                  </a:lnTo>
                  <a:lnTo>
                    <a:pt x="13333" y="86422"/>
                  </a:lnTo>
                  <a:lnTo>
                    <a:pt x="4877" y="90827"/>
                  </a:lnTo>
                  <a:lnTo>
                    <a:pt x="3900" y="98533"/>
                  </a:lnTo>
                  <a:lnTo>
                    <a:pt x="0" y="1084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3" name="Google Shape;1703;p149"/>
            <p:cNvSpPr/>
            <p:nvPr/>
          </p:nvSpPr>
          <p:spPr>
            <a:xfrm>
              <a:off x="10810778" y="4763520"/>
              <a:ext cx="2394900" cy="1073400"/>
            </a:xfrm>
            <a:custGeom>
              <a:rect b="b" l="l" r="r" t="t"/>
              <a:pathLst>
                <a:path extrusionOk="0" h="120000" w="120000">
                  <a:moveTo>
                    <a:pt x="0" y="94322"/>
                  </a:moveTo>
                  <a:lnTo>
                    <a:pt x="72" y="103355"/>
                  </a:lnTo>
                  <a:lnTo>
                    <a:pt x="17438" y="98600"/>
                  </a:lnTo>
                  <a:lnTo>
                    <a:pt x="27644" y="87344"/>
                  </a:lnTo>
                  <a:lnTo>
                    <a:pt x="46711" y="82272"/>
                  </a:lnTo>
                  <a:lnTo>
                    <a:pt x="54577" y="93683"/>
                  </a:lnTo>
                  <a:lnTo>
                    <a:pt x="67050" y="89566"/>
                  </a:lnTo>
                  <a:lnTo>
                    <a:pt x="85905" y="120000"/>
                  </a:lnTo>
                  <a:lnTo>
                    <a:pt x="88461" y="116672"/>
                  </a:lnTo>
                  <a:lnTo>
                    <a:pt x="93205" y="116038"/>
                  </a:lnTo>
                  <a:lnTo>
                    <a:pt x="94127" y="107950"/>
                  </a:lnTo>
                  <a:lnTo>
                    <a:pt x="95050" y="112233"/>
                  </a:lnTo>
                  <a:lnTo>
                    <a:pt x="96327" y="98438"/>
                  </a:lnTo>
                  <a:lnTo>
                    <a:pt x="98805" y="90833"/>
                  </a:lnTo>
                  <a:lnTo>
                    <a:pt x="101077" y="87027"/>
                  </a:lnTo>
                  <a:lnTo>
                    <a:pt x="99872" y="85283"/>
                  </a:lnTo>
                  <a:lnTo>
                    <a:pt x="100294" y="82111"/>
                  </a:lnTo>
                  <a:lnTo>
                    <a:pt x="99161" y="78944"/>
                  </a:lnTo>
                  <a:lnTo>
                    <a:pt x="100933" y="82588"/>
                  </a:lnTo>
                  <a:lnTo>
                    <a:pt x="100505" y="84016"/>
                  </a:lnTo>
                  <a:lnTo>
                    <a:pt x="101711" y="85444"/>
                  </a:lnTo>
                  <a:lnTo>
                    <a:pt x="103061" y="81955"/>
                  </a:lnTo>
                  <a:lnTo>
                    <a:pt x="103700" y="81638"/>
                  </a:lnTo>
                  <a:lnTo>
                    <a:pt x="103127" y="76088"/>
                  </a:lnTo>
                  <a:lnTo>
                    <a:pt x="103700" y="75933"/>
                  </a:lnTo>
                  <a:lnTo>
                    <a:pt x="104616" y="79261"/>
                  </a:lnTo>
                  <a:lnTo>
                    <a:pt x="108872" y="74344"/>
                  </a:lnTo>
                  <a:lnTo>
                    <a:pt x="112272" y="74027"/>
                  </a:lnTo>
                  <a:lnTo>
                    <a:pt x="114755" y="64044"/>
                  </a:lnTo>
                  <a:lnTo>
                    <a:pt x="113905" y="61350"/>
                  </a:lnTo>
                  <a:lnTo>
                    <a:pt x="112555" y="65150"/>
                  </a:lnTo>
                  <a:lnTo>
                    <a:pt x="112061" y="60238"/>
                  </a:lnTo>
                  <a:lnTo>
                    <a:pt x="110500" y="63566"/>
                  </a:lnTo>
                  <a:lnTo>
                    <a:pt x="111211" y="66422"/>
                  </a:lnTo>
                  <a:lnTo>
                    <a:pt x="109794" y="64833"/>
                  </a:lnTo>
                  <a:lnTo>
                    <a:pt x="109511" y="67688"/>
                  </a:lnTo>
                  <a:lnTo>
                    <a:pt x="105611" y="67372"/>
                  </a:lnTo>
                  <a:lnTo>
                    <a:pt x="102916" y="63250"/>
                  </a:lnTo>
                  <a:lnTo>
                    <a:pt x="103061" y="60555"/>
                  </a:lnTo>
                  <a:lnTo>
                    <a:pt x="107172" y="66105"/>
                  </a:lnTo>
                  <a:lnTo>
                    <a:pt x="110500" y="58016"/>
                  </a:lnTo>
                  <a:lnTo>
                    <a:pt x="108872" y="57383"/>
                  </a:lnTo>
                  <a:lnTo>
                    <a:pt x="110716" y="51361"/>
                  </a:lnTo>
                  <a:lnTo>
                    <a:pt x="108661" y="52627"/>
                  </a:lnTo>
                  <a:lnTo>
                    <a:pt x="102422" y="47238"/>
                  </a:lnTo>
                  <a:lnTo>
                    <a:pt x="105538" y="45972"/>
                  </a:lnTo>
                  <a:lnTo>
                    <a:pt x="108516" y="48666"/>
                  </a:lnTo>
                  <a:lnTo>
                    <a:pt x="108661" y="47083"/>
                  </a:lnTo>
                  <a:lnTo>
                    <a:pt x="107172" y="43433"/>
                  </a:lnTo>
                  <a:lnTo>
                    <a:pt x="108444" y="43433"/>
                  </a:lnTo>
                  <a:lnTo>
                    <a:pt x="110288" y="41372"/>
                  </a:lnTo>
                  <a:lnTo>
                    <a:pt x="109227" y="44700"/>
                  </a:lnTo>
                  <a:lnTo>
                    <a:pt x="109933" y="48188"/>
                  </a:lnTo>
                  <a:lnTo>
                    <a:pt x="111350" y="45177"/>
                  </a:lnTo>
                  <a:lnTo>
                    <a:pt x="112205" y="48666"/>
                  </a:lnTo>
                  <a:lnTo>
                    <a:pt x="113550" y="48188"/>
                  </a:lnTo>
                  <a:lnTo>
                    <a:pt x="115322" y="47872"/>
                  </a:lnTo>
                  <a:lnTo>
                    <a:pt x="116950" y="43433"/>
                  </a:lnTo>
                  <a:lnTo>
                    <a:pt x="118088" y="35666"/>
                  </a:lnTo>
                  <a:lnTo>
                    <a:pt x="120000" y="34716"/>
                  </a:lnTo>
                  <a:lnTo>
                    <a:pt x="120000" y="30755"/>
                  </a:lnTo>
                  <a:lnTo>
                    <a:pt x="118722" y="23938"/>
                  </a:lnTo>
                  <a:lnTo>
                    <a:pt x="116883" y="23938"/>
                  </a:lnTo>
                  <a:lnTo>
                    <a:pt x="115038" y="34716"/>
                  </a:lnTo>
                  <a:lnTo>
                    <a:pt x="114327" y="29327"/>
                  </a:lnTo>
                  <a:lnTo>
                    <a:pt x="113905" y="22194"/>
                  </a:lnTo>
                  <a:lnTo>
                    <a:pt x="110005" y="26316"/>
                  </a:lnTo>
                  <a:lnTo>
                    <a:pt x="105116" y="28694"/>
                  </a:lnTo>
                  <a:lnTo>
                    <a:pt x="105611" y="23461"/>
                  </a:lnTo>
                  <a:lnTo>
                    <a:pt x="108305" y="20450"/>
                  </a:lnTo>
                  <a:lnTo>
                    <a:pt x="113477" y="15850"/>
                  </a:lnTo>
                  <a:lnTo>
                    <a:pt x="111638" y="10144"/>
                  </a:lnTo>
                  <a:lnTo>
                    <a:pt x="115111" y="14105"/>
                  </a:lnTo>
                  <a:lnTo>
                    <a:pt x="114044" y="9033"/>
                  </a:lnTo>
                  <a:lnTo>
                    <a:pt x="117305" y="15850"/>
                  </a:lnTo>
                  <a:lnTo>
                    <a:pt x="114827" y="4594"/>
                  </a:lnTo>
                  <a:lnTo>
                    <a:pt x="112344" y="0"/>
                  </a:lnTo>
                  <a:lnTo>
                    <a:pt x="69605" y="18388"/>
                  </a:lnTo>
                  <a:lnTo>
                    <a:pt x="34233" y="28694"/>
                  </a:lnTo>
                  <a:lnTo>
                    <a:pt x="33666" y="37566"/>
                  </a:lnTo>
                  <a:lnTo>
                    <a:pt x="31755" y="40422"/>
                  </a:lnTo>
                  <a:lnTo>
                    <a:pt x="29272" y="50250"/>
                  </a:lnTo>
                  <a:lnTo>
                    <a:pt x="27361" y="49616"/>
                  </a:lnTo>
                  <a:lnTo>
                    <a:pt x="25161" y="52311"/>
                  </a:lnTo>
                  <a:lnTo>
                    <a:pt x="23672" y="57227"/>
                  </a:lnTo>
                  <a:lnTo>
                    <a:pt x="21616" y="54055"/>
                  </a:lnTo>
                  <a:lnTo>
                    <a:pt x="18427" y="60238"/>
                  </a:lnTo>
                  <a:lnTo>
                    <a:pt x="18005" y="65466"/>
                  </a:lnTo>
                  <a:lnTo>
                    <a:pt x="4394" y="83383"/>
                  </a:lnTo>
                  <a:lnTo>
                    <a:pt x="3616" y="90355"/>
                  </a:lnTo>
                  <a:lnTo>
                    <a:pt x="0" y="943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4" name="Google Shape;1704;p149"/>
            <p:cNvSpPr/>
            <p:nvPr/>
          </p:nvSpPr>
          <p:spPr>
            <a:xfrm>
              <a:off x="5497390" y="818466"/>
              <a:ext cx="1845600" cy="1164000"/>
            </a:xfrm>
            <a:custGeom>
              <a:rect b="b" l="l" r="r" t="t"/>
              <a:pathLst>
                <a:path extrusionOk="0" h="120000" w="120000">
                  <a:moveTo>
                    <a:pt x="0" y="110377"/>
                  </a:moveTo>
                  <a:lnTo>
                    <a:pt x="6161" y="0"/>
                  </a:lnTo>
                  <a:lnTo>
                    <a:pt x="65288" y="6561"/>
                  </a:lnTo>
                  <a:lnTo>
                    <a:pt x="110711" y="8894"/>
                  </a:lnTo>
                  <a:lnTo>
                    <a:pt x="111538" y="38933"/>
                  </a:lnTo>
                  <a:lnTo>
                    <a:pt x="116138" y="63283"/>
                  </a:lnTo>
                  <a:lnTo>
                    <a:pt x="116783" y="94777"/>
                  </a:lnTo>
                  <a:lnTo>
                    <a:pt x="120000" y="120000"/>
                  </a:lnTo>
                  <a:lnTo>
                    <a:pt x="56827" y="116938"/>
                  </a:lnTo>
                  <a:lnTo>
                    <a:pt x="0" y="110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5" name="Google Shape;1705;p149"/>
            <p:cNvSpPr/>
            <p:nvPr/>
          </p:nvSpPr>
          <p:spPr>
            <a:xfrm>
              <a:off x="10405974" y="3084110"/>
              <a:ext cx="1177500" cy="1328100"/>
            </a:xfrm>
            <a:custGeom>
              <a:rect b="b" l="l" r="r" t="t"/>
              <a:pathLst>
                <a:path extrusionOk="0" h="120000" w="120000">
                  <a:moveTo>
                    <a:pt x="0" y="21750"/>
                  </a:moveTo>
                  <a:lnTo>
                    <a:pt x="10122" y="105033"/>
                  </a:lnTo>
                  <a:lnTo>
                    <a:pt x="18794" y="104650"/>
                  </a:lnTo>
                  <a:lnTo>
                    <a:pt x="24577" y="106438"/>
                  </a:lnTo>
                  <a:lnTo>
                    <a:pt x="27616" y="111938"/>
                  </a:lnTo>
                  <a:lnTo>
                    <a:pt x="37011" y="113350"/>
                  </a:lnTo>
                  <a:lnTo>
                    <a:pt x="42794" y="116288"/>
                  </a:lnTo>
                  <a:lnTo>
                    <a:pt x="55661" y="115650"/>
                  </a:lnTo>
                  <a:lnTo>
                    <a:pt x="61877" y="111938"/>
                  </a:lnTo>
                  <a:lnTo>
                    <a:pt x="75616" y="120000"/>
                  </a:lnTo>
                  <a:lnTo>
                    <a:pt x="84722" y="113222"/>
                  </a:lnTo>
                  <a:lnTo>
                    <a:pt x="86311" y="100172"/>
                  </a:lnTo>
                  <a:lnTo>
                    <a:pt x="92094" y="102983"/>
                  </a:lnTo>
                  <a:lnTo>
                    <a:pt x="94844" y="91727"/>
                  </a:lnTo>
                  <a:lnTo>
                    <a:pt x="110022" y="81877"/>
                  </a:lnTo>
                  <a:lnTo>
                    <a:pt x="114938" y="76116"/>
                  </a:lnTo>
                  <a:lnTo>
                    <a:pt x="118555" y="49894"/>
                  </a:lnTo>
                  <a:lnTo>
                    <a:pt x="116094" y="44394"/>
                  </a:lnTo>
                  <a:lnTo>
                    <a:pt x="120000" y="41833"/>
                  </a:lnTo>
                  <a:lnTo>
                    <a:pt x="112194" y="0"/>
                  </a:lnTo>
                  <a:lnTo>
                    <a:pt x="100194" y="5116"/>
                  </a:lnTo>
                  <a:lnTo>
                    <a:pt x="92094" y="9338"/>
                  </a:lnTo>
                  <a:lnTo>
                    <a:pt x="88627" y="13688"/>
                  </a:lnTo>
                  <a:lnTo>
                    <a:pt x="81688" y="19316"/>
                  </a:lnTo>
                  <a:lnTo>
                    <a:pt x="74166" y="19955"/>
                  </a:lnTo>
                  <a:lnTo>
                    <a:pt x="66650" y="23283"/>
                  </a:lnTo>
                  <a:lnTo>
                    <a:pt x="62888" y="25072"/>
                  </a:lnTo>
                  <a:lnTo>
                    <a:pt x="57833" y="22644"/>
                  </a:lnTo>
                  <a:lnTo>
                    <a:pt x="51038" y="25327"/>
                  </a:lnTo>
                  <a:lnTo>
                    <a:pt x="49877" y="24177"/>
                  </a:lnTo>
                  <a:lnTo>
                    <a:pt x="56383" y="20983"/>
                  </a:lnTo>
                  <a:lnTo>
                    <a:pt x="55950" y="20722"/>
                  </a:lnTo>
                  <a:lnTo>
                    <a:pt x="52772" y="19827"/>
                  </a:lnTo>
                  <a:lnTo>
                    <a:pt x="50311" y="21877"/>
                  </a:lnTo>
                  <a:lnTo>
                    <a:pt x="39472" y="17527"/>
                  </a:lnTo>
                  <a:lnTo>
                    <a:pt x="34988" y="19316"/>
                  </a:lnTo>
                  <a:lnTo>
                    <a:pt x="35855" y="16761"/>
                  </a:lnTo>
                  <a:lnTo>
                    <a:pt x="0" y="217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6" name="Google Shape;1706;p149"/>
            <p:cNvSpPr/>
            <p:nvPr/>
          </p:nvSpPr>
          <p:spPr>
            <a:xfrm>
              <a:off x="5488899" y="5077882"/>
              <a:ext cx="2420400" cy="1271700"/>
            </a:xfrm>
            <a:custGeom>
              <a:rect b="b" l="l" r="r" t="t"/>
              <a:pathLst>
                <a:path extrusionOk="0" h="120000" w="120000">
                  <a:moveTo>
                    <a:pt x="0" y="17544"/>
                  </a:moveTo>
                  <a:lnTo>
                    <a:pt x="772" y="0"/>
                  </a:lnTo>
                  <a:lnTo>
                    <a:pt x="14016" y="1872"/>
                  </a:lnTo>
                  <a:lnTo>
                    <a:pt x="72755" y="7233"/>
                  </a:lnTo>
                  <a:lnTo>
                    <a:pt x="116916" y="6966"/>
                  </a:lnTo>
                  <a:lnTo>
                    <a:pt x="117194" y="24377"/>
                  </a:lnTo>
                  <a:lnTo>
                    <a:pt x="120000" y="61877"/>
                  </a:lnTo>
                  <a:lnTo>
                    <a:pt x="119511" y="120000"/>
                  </a:lnTo>
                  <a:lnTo>
                    <a:pt x="115794" y="117455"/>
                  </a:lnTo>
                  <a:lnTo>
                    <a:pt x="109838" y="109822"/>
                  </a:lnTo>
                  <a:lnTo>
                    <a:pt x="107522" y="111966"/>
                  </a:lnTo>
                  <a:lnTo>
                    <a:pt x="99744" y="113438"/>
                  </a:lnTo>
                  <a:lnTo>
                    <a:pt x="92033" y="118127"/>
                  </a:lnTo>
                  <a:lnTo>
                    <a:pt x="89016" y="112633"/>
                  </a:lnTo>
                  <a:lnTo>
                    <a:pt x="85233" y="113838"/>
                  </a:lnTo>
                  <a:lnTo>
                    <a:pt x="84461" y="109955"/>
                  </a:lnTo>
                  <a:lnTo>
                    <a:pt x="81661" y="113572"/>
                  </a:lnTo>
                  <a:lnTo>
                    <a:pt x="81166" y="118261"/>
                  </a:lnTo>
                  <a:lnTo>
                    <a:pt x="80188" y="111966"/>
                  </a:lnTo>
                  <a:lnTo>
                    <a:pt x="77522" y="115311"/>
                  </a:lnTo>
                  <a:lnTo>
                    <a:pt x="73105" y="108616"/>
                  </a:lnTo>
                  <a:lnTo>
                    <a:pt x="70722" y="113572"/>
                  </a:lnTo>
                  <a:lnTo>
                    <a:pt x="69111" y="111027"/>
                  </a:lnTo>
                  <a:lnTo>
                    <a:pt x="67011" y="102855"/>
                  </a:lnTo>
                  <a:lnTo>
                    <a:pt x="63294" y="102322"/>
                  </a:lnTo>
                  <a:lnTo>
                    <a:pt x="62805" y="104866"/>
                  </a:lnTo>
                  <a:lnTo>
                    <a:pt x="60138" y="101516"/>
                  </a:lnTo>
                  <a:lnTo>
                    <a:pt x="58038" y="102988"/>
                  </a:lnTo>
                  <a:lnTo>
                    <a:pt x="55161" y="100311"/>
                  </a:lnTo>
                  <a:lnTo>
                    <a:pt x="51727" y="99644"/>
                  </a:lnTo>
                  <a:lnTo>
                    <a:pt x="51866" y="95355"/>
                  </a:lnTo>
                  <a:lnTo>
                    <a:pt x="49483" y="91472"/>
                  </a:lnTo>
                  <a:lnTo>
                    <a:pt x="48716" y="94150"/>
                  </a:lnTo>
                  <a:lnTo>
                    <a:pt x="44650" y="93750"/>
                  </a:lnTo>
                  <a:lnTo>
                    <a:pt x="40516" y="87188"/>
                  </a:lnTo>
                  <a:lnTo>
                    <a:pt x="41916" y="22100"/>
                  </a:lnTo>
                  <a:lnTo>
                    <a:pt x="0" y="175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7" name="Google Shape;1707;p149"/>
            <p:cNvSpPr/>
            <p:nvPr/>
          </p:nvSpPr>
          <p:spPr>
            <a:xfrm>
              <a:off x="215139" y="838289"/>
              <a:ext cx="2233500" cy="1905900"/>
            </a:xfrm>
            <a:custGeom>
              <a:rect b="b" l="l" r="r" t="t"/>
              <a:pathLst>
                <a:path extrusionOk="0" h="120000" w="120000">
                  <a:moveTo>
                    <a:pt x="0" y="89377"/>
                  </a:moveTo>
                  <a:lnTo>
                    <a:pt x="1900" y="67744"/>
                  </a:lnTo>
                  <a:lnTo>
                    <a:pt x="11238" y="50205"/>
                  </a:lnTo>
                  <a:lnTo>
                    <a:pt x="26050" y="0"/>
                  </a:lnTo>
                  <a:lnTo>
                    <a:pt x="33416" y="2672"/>
                  </a:lnTo>
                  <a:lnTo>
                    <a:pt x="33800" y="4894"/>
                  </a:lnTo>
                  <a:lnTo>
                    <a:pt x="35772" y="5250"/>
                  </a:lnTo>
                  <a:lnTo>
                    <a:pt x="39494" y="13888"/>
                  </a:lnTo>
                  <a:lnTo>
                    <a:pt x="38883" y="16733"/>
                  </a:lnTo>
                  <a:lnTo>
                    <a:pt x="44733" y="22611"/>
                  </a:lnTo>
                  <a:lnTo>
                    <a:pt x="54988" y="22166"/>
                  </a:lnTo>
                  <a:lnTo>
                    <a:pt x="62583" y="26172"/>
                  </a:lnTo>
                  <a:lnTo>
                    <a:pt x="66227" y="25283"/>
                  </a:lnTo>
                  <a:lnTo>
                    <a:pt x="89238" y="26172"/>
                  </a:lnTo>
                  <a:lnTo>
                    <a:pt x="115516" y="33383"/>
                  </a:lnTo>
                  <a:lnTo>
                    <a:pt x="116883" y="37211"/>
                  </a:lnTo>
                  <a:lnTo>
                    <a:pt x="120000" y="42816"/>
                  </a:lnTo>
                  <a:lnTo>
                    <a:pt x="115822" y="50205"/>
                  </a:lnTo>
                  <a:lnTo>
                    <a:pt x="111188" y="58755"/>
                  </a:lnTo>
                  <a:lnTo>
                    <a:pt x="105494" y="65072"/>
                  </a:lnTo>
                  <a:lnTo>
                    <a:pt x="104655" y="69255"/>
                  </a:lnTo>
                  <a:lnTo>
                    <a:pt x="107922" y="73888"/>
                  </a:lnTo>
                  <a:lnTo>
                    <a:pt x="104277" y="83588"/>
                  </a:lnTo>
                  <a:lnTo>
                    <a:pt x="97138" y="120000"/>
                  </a:lnTo>
                  <a:lnTo>
                    <a:pt x="56505" y="108072"/>
                  </a:lnTo>
                  <a:lnTo>
                    <a:pt x="0" y="893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8" name="Google Shape;1708;p149"/>
            <p:cNvSpPr/>
            <p:nvPr/>
          </p:nvSpPr>
          <p:spPr>
            <a:xfrm>
              <a:off x="11507151" y="2823560"/>
              <a:ext cx="1627800" cy="1050600"/>
            </a:xfrm>
            <a:custGeom>
              <a:rect b="b" l="l" r="r" t="t"/>
              <a:pathLst>
                <a:path extrusionOk="0" h="120000" w="120000">
                  <a:moveTo>
                    <a:pt x="0" y="29633"/>
                  </a:moveTo>
                  <a:lnTo>
                    <a:pt x="5622" y="82588"/>
                  </a:lnTo>
                  <a:lnTo>
                    <a:pt x="9577" y="120000"/>
                  </a:lnTo>
                  <a:lnTo>
                    <a:pt x="29555" y="114816"/>
                  </a:lnTo>
                  <a:lnTo>
                    <a:pt x="101683" y="93277"/>
                  </a:lnTo>
                  <a:lnTo>
                    <a:pt x="104700" y="87772"/>
                  </a:lnTo>
                  <a:lnTo>
                    <a:pt x="108861" y="87772"/>
                  </a:lnTo>
                  <a:lnTo>
                    <a:pt x="113550" y="82755"/>
                  </a:lnTo>
                  <a:lnTo>
                    <a:pt x="115938" y="74816"/>
                  </a:lnTo>
                  <a:lnTo>
                    <a:pt x="120000" y="68827"/>
                  </a:lnTo>
                  <a:lnTo>
                    <a:pt x="108344" y="53927"/>
                  </a:lnTo>
                  <a:lnTo>
                    <a:pt x="108033" y="39838"/>
                  </a:lnTo>
                  <a:lnTo>
                    <a:pt x="113444" y="21050"/>
                  </a:lnTo>
                  <a:lnTo>
                    <a:pt x="105638" y="14088"/>
                  </a:lnTo>
                  <a:lnTo>
                    <a:pt x="102411" y="4533"/>
                  </a:lnTo>
                  <a:lnTo>
                    <a:pt x="96894" y="0"/>
                  </a:lnTo>
                  <a:lnTo>
                    <a:pt x="17277" y="23644"/>
                  </a:lnTo>
                  <a:lnTo>
                    <a:pt x="13322" y="14088"/>
                  </a:lnTo>
                  <a:lnTo>
                    <a:pt x="0" y="296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09" name="Google Shape;1709;p149"/>
            <p:cNvSpPr/>
            <p:nvPr/>
          </p:nvSpPr>
          <p:spPr>
            <a:xfrm>
              <a:off x="13737813" y="2582836"/>
              <a:ext cx="218100" cy="269100"/>
            </a:xfrm>
            <a:custGeom>
              <a:rect b="b" l="l" r="r" t="t"/>
              <a:pathLst>
                <a:path extrusionOk="0" h="120000" w="120000">
                  <a:moveTo>
                    <a:pt x="0" y="11877"/>
                  </a:moveTo>
                  <a:lnTo>
                    <a:pt x="25716" y="114372"/>
                  </a:lnTo>
                  <a:lnTo>
                    <a:pt x="30388" y="120000"/>
                  </a:lnTo>
                  <a:lnTo>
                    <a:pt x="75583" y="99372"/>
                  </a:lnTo>
                  <a:lnTo>
                    <a:pt x="69350" y="68127"/>
                  </a:lnTo>
                  <a:lnTo>
                    <a:pt x="77144" y="53122"/>
                  </a:lnTo>
                  <a:lnTo>
                    <a:pt x="89611" y="63750"/>
                  </a:lnTo>
                  <a:lnTo>
                    <a:pt x="94283" y="85622"/>
                  </a:lnTo>
                  <a:lnTo>
                    <a:pt x="102855" y="84372"/>
                  </a:lnTo>
                  <a:lnTo>
                    <a:pt x="120000" y="63750"/>
                  </a:lnTo>
                  <a:lnTo>
                    <a:pt x="102855" y="38122"/>
                  </a:lnTo>
                  <a:lnTo>
                    <a:pt x="76361" y="34377"/>
                  </a:lnTo>
                  <a:lnTo>
                    <a:pt x="59222" y="3127"/>
                  </a:lnTo>
                  <a:lnTo>
                    <a:pt x="41300" y="0"/>
                  </a:lnTo>
                  <a:lnTo>
                    <a:pt x="0" y="1187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0" name="Google Shape;1710;p149"/>
            <p:cNvSpPr/>
            <p:nvPr/>
          </p:nvSpPr>
          <p:spPr>
            <a:xfrm>
              <a:off x="11102348" y="5499856"/>
              <a:ext cx="1423800" cy="1090200"/>
            </a:xfrm>
            <a:custGeom>
              <a:rect b="b" l="l" r="r" t="t"/>
              <a:pathLst>
                <a:path extrusionOk="0" h="120000" w="120000">
                  <a:moveTo>
                    <a:pt x="0" y="28133"/>
                  </a:moveTo>
                  <a:lnTo>
                    <a:pt x="5000" y="16011"/>
                  </a:lnTo>
                  <a:lnTo>
                    <a:pt x="22144" y="4972"/>
                  </a:lnTo>
                  <a:lnTo>
                    <a:pt x="54166" y="0"/>
                  </a:lnTo>
                  <a:lnTo>
                    <a:pt x="67383" y="11194"/>
                  </a:lnTo>
                  <a:lnTo>
                    <a:pt x="88333" y="7150"/>
                  </a:lnTo>
                  <a:lnTo>
                    <a:pt x="120000" y="36994"/>
                  </a:lnTo>
                  <a:lnTo>
                    <a:pt x="110833" y="50672"/>
                  </a:lnTo>
                  <a:lnTo>
                    <a:pt x="105950" y="60155"/>
                  </a:lnTo>
                  <a:lnTo>
                    <a:pt x="106550" y="69638"/>
                  </a:lnTo>
                  <a:lnTo>
                    <a:pt x="98216" y="78655"/>
                  </a:lnTo>
                  <a:lnTo>
                    <a:pt x="91783" y="91866"/>
                  </a:lnTo>
                  <a:lnTo>
                    <a:pt x="82616" y="99016"/>
                  </a:lnTo>
                  <a:lnTo>
                    <a:pt x="78688" y="99950"/>
                  </a:lnTo>
                  <a:lnTo>
                    <a:pt x="76905" y="108655"/>
                  </a:lnTo>
                  <a:lnTo>
                    <a:pt x="71666" y="103988"/>
                  </a:lnTo>
                  <a:lnTo>
                    <a:pt x="76311" y="111916"/>
                  </a:lnTo>
                  <a:lnTo>
                    <a:pt x="71905" y="120000"/>
                  </a:lnTo>
                  <a:lnTo>
                    <a:pt x="67500" y="118911"/>
                  </a:lnTo>
                  <a:lnTo>
                    <a:pt x="64644" y="114094"/>
                  </a:lnTo>
                  <a:lnTo>
                    <a:pt x="59522" y="102122"/>
                  </a:lnTo>
                  <a:lnTo>
                    <a:pt x="56666" y="100572"/>
                  </a:lnTo>
                  <a:lnTo>
                    <a:pt x="50950" y="84716"/>
                  </a:lnTo>
                  <a:lnTo>
                    <a:pt x="42616" y="78033"/>
                  </a:lnTo>
                  <a:lnTo>
                    <a:pt x="36783" y="67305"/>
                  </a:lnTo>
                  <a:lnTo>
                    <a:pt x="22383" y="53627"/>
                  </a:lnTo>
                  <a:lnTo>
                    <a:pt x="15477" y="41344"/>
                  </a:lnTo>
                  <a:lnTo>
                    <a:pt x="0" y="281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1" name="Google Shape;1711;p149"/>
            <p:cNvSpPr/>
            <p:nvPr/>
          </p:nvSpPr>
          <p:spPr>
            <a:xfrm>
              <a:off x="5401142" y="1888982"/>
              <a:ext cx="1970100" cy="1322700"/>
            </a:xfrm>
            <a:custGeom>
              <a:rect b="b" l="l" r="r" t="t"/>
              <a:pathLst>
                <a:path extrusionOk="0" h="120000" w="120000">
                  <a:moveTo>
                    <a:pt x="0" y="93972"/>
                  </a:moveTo>
                  <a:lnTo>
                    <a:pt x="3955" y="29872"/>
                  </a:lnTo>
                  <a:lnTo>
                    <a:pt x="5933" y="0"/>
                  </a:lnTo>
                  <a:lnTo>
                    <a:pt x="59094" y="5766"/>
                  </a:lnTo>
                  <a:lnTo>
                    <a:pt x="118194" y="8461"/>
                  </a:lnTo>
                  <a:lnTo>
                    <a:pt x="114238" y="19872"/>
                  </a:lnTo>
                  <a:lnTo>
                    <a:pt x="120000" y="28205"/>
                  </a:lnTo>
                  <a:lnTo>
                    <a:pt x="119655" y="87050"/>
                  </a:lnTo>
                  <a:lnTo>
                    <a:pt x="117333" y="86794"/>
                  </a:lnTo>
                  <a:lnTo>
                    <a:pt x="117588" y="94616"/>
                  </a:lnTo>
                  <a:lnTo>
                    <a:pt x="119483" y="100383"/>
                  </a:lnTo>
                  <a:lnTo>
                    <a:pt x="118194" y="106027"/>
                  </a:lnTo>
                  <a:lnTo>
                    <a:pt x="119311" y="120000"/>
                  </a:lnTo>
                  <a:lnTo>
                    <a:pt x="116733" y="118716"/>
                  </a:lnTo>
                  <a:lnTo>
                    <a:pt x="113722" y="113333"/>
                  </a:lnTo>
                  <a:lnTo>
                    <a:pt x="107955" y="109488"/>
                  </a:lnTo>
                  <a:lnTo>
                    <a:pt x="103055" y="107822"/>
                  </a:lnTo>
                  <a:lnTo>
                    <a:pt x="92733" y="108461"/>
                  </a:lnTo>
                  <a:lnTo>
                    <a:pt x="86794" y="101922"/>
                  </a:lnTo>
                  <a:lnTo>
                    <a:pt x="0" y="9397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2" name="Google Shape;1712;p149"/>
            <p:cNvSpPr/>
            <p:nvPr/>
          </p:nvSpPr>
          <p:spPr>
            <a:xfrm>
              <a:off x="9106645" y="5021241"/>
              <a:ext cx="2389200" cy="812700"/>
            </a:xfrm>
            <a:custGeom>
              <a:rect b="b" l="l" r="r" t="t"/>
              <a:pathLst>
                <a:path extrusionOk="0" h="120000" w="120000">
                  <a:moveTo>
                    <a:pt x="0" y="120000"/>
                  </a:moveTo>
                  <a:lnTo>
                    <a:pt x="2127" y="98711"/>
                  </a:lnTo>
                  <a:lnTo>
                    <a:pt x="1277" y="97044"/>
                  </a:lnTo>
                  <a:lnTo>
                    <a:pt x="4894" y="88905"/>
                  </a:lnTo>
                  <a:lnTo>
                    <a:pt x="8088" y="69911"/>
                  </a:lnTo>
                  <a:lnTo>
                    <a:pt x="6955" y="65738"/>
                  </a:lnTo>
                  <a:lnTo>
                    <a:pt x="8588" y="56766"/>
                  </a:lnTo>
                  <a:lnTo>
                    <a:pt x="8800" y="46538"/>
                  </a:lnTo>
                  <a:lnTo>
                    <a:pt x="10927" y="38816"/>
                  </a:lnTo>
                  <a:lnTo>
                    <a:pt x="29877" y="34850"/>
                  </a:lnTo>
                  <a:lnTo>
                    <a:pt x="29594" y="25672"/>
                  </a:lnTo>
                  <a:lnTo>
                    <a:pt x="35622" y="26505"/>
                  </a:lnTo>
                  <a:lnTo>
                    <a:pt x="91900" y="11272"/>
                  </a:lnTo>
                  <a:lnTo>
                    <a:pt x="120000" y="0"/>
                  </a:lnTo>
                  <a:lnTo>
                    <a:pt x="119433" y="11688"/>
                  </a:lnTo>
                  <a:lnTo>
                    <a:pt x="117516" y="15444"/>
                  </a:lnTo>
                  <a:lnTo>
                    <a:pt x="115033" y="28383"/>
                  </a:lnTo>
                  <a:lnTo>
                    <a:pt x="113116" y="27550"/>
                  </a:lnTo>
                  <a:lnTo>
                    <a:pt x="110916" y="31094"/>
                  </a:lnTo>
                  <a:lnTo>
                    <a:pt x="109427" y="37566"/>
                  </a:lnTo>
                  <a:lnTo>
                    <a:pt x="107366" y="33388"/>
                  </a:lnTo>
                  <a:lnTo>
                    <a:pt x="104177" y="41527"/>
                  </a:lnTo>
                  <a:lnTo>
                    <a:pt x="103750" y="48416"/>
                  </a:lnTo>
                  <a:lnTo>
                    <a:pt x="90122" y="72000"/>
                  </a:lnTo>
                  <a:lnTo>
                    <a:pt x="89344" y="81183"/>
                  </a:lnTo>
                  <a:lnTo>
                    <a:pt x="85722" y="86400"/>
                  </a:lnTo>
                  <a:lnTo>
                    <a:pt x="85794" y="98294"/>
                  </a:lnTo>
                  <a:lnTo>
                    <a:pt x="67344" y="105183"/>
                  </a:lnTo>
                  <a:lnTo>
                    <a:pt x="30088" y="114155"/>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3" name="Google Shape;1713;p149"/>
            <p:cNvSpPr/>
            <p:nvPr/>
          </p:nvSpPr>
          <p:spPr>
            <a:xfrm>
              <a:off x="4280151" y="5239307"/>
              <a:ext cx="3915000" cy="3803400"/>
            </a:xfrm>
            <a:custGeom>
              <a:rect b="b" l="l" r="r" t="t"/>
              <a:pathLst>
                <a:path extrusionOk="0" h="120000" w="120000">
                  <a:moveTo>
                    <a:pt x="694" y="49205"/>
                  </a:moveTo>
                  <a:lnTo>
                    <a:pt x="0" y="46883"/>
                  </a:lnTo>
                  <a:lnTo>
                    <a:pt x="2383" y="47105"/>
                  </a:lnTo>
                  <a:lnTo>
                    <a:pt x="32611" y="50094"/>
                  </a:lnTo>
                  <a:lnTo>
                    <a:pt x="37111" y="0"/>
                  </a:lnTo>
                  <a:lnTo>
                    <a:pt x="63011" y="1516"/>
                  </a:lnTo>
                  <a:lnTo>
                    <a:pt x="62144" y="23194"/>
                  </a:lnTo>
                  <a:lnTo>
                    <a:pt x="64700" y="25383"/>
                  </a:lnTo>
                  <a:lnTo>
                    <a:pt x="67211" y="25516"/>
                  </a:lnTo>
                  <a:lnTo>
                    <a:pt x="67688" y="24622"/>
                  </a:lnTo>
                  <a:lnTo>
                    <a:pt x="69161" y="25916"/>
                  </a:lnTo>
                  <a:lnTo>
                    <a:pt x="69072" y="27344"/>
                  </a:lnTo>
                  <a:lnTo>
                    <a:pt x="71194" y="27566"/>
                  </a:lnTo>
                  <a:lnTo>
                    <a:pt x="72972" y="28461"/>
                  </a:lnTo>
                  <a:lnTo>
                    <a:pt x="74266" y="27972"/>
                  </a:lnTo>
                  <a:lnTo>
                    <a:pt x="75916" y="29083"/>
                  </a:lnTo>
                  <a:lnTo>
                    <a:pt x="76216" y="28238"/>
                  </a:lnTo>
                  <a:lnTo>
                    <a:pt x="78511" y="28416"/>
                  </a:lnTo>
                  <a:lnTo>
                    <a:pt x="79811" y="31138"/>
                  </a:lnTo>
                  <a:lnTo>
                    <a:pt x="80811" y="31983"/>
                  </a:lnTo>
                  <a:lnTo>
                    <a:pt x="82283" y="30333"/>
                  </a:lnTo>
                  <a:lnTo>
                    <a:pt x="85011" y="32566"/>
                  </a:lnTo>
                  <a:lnTo>
                    <a:pt x="86655" y="31450"/>
                  </a:lnTo>
                  <a:lnTo>
                    <a:pt x="87261" y="33544"/>
                  </a:lnTo>
                  <a:lnTo>
                    <a:pt x="87566" y="31983"/>
                  </a:lnTo>
                  <a:lnTo>
                    <a:pt x="89294" y="30783"/>
                  </a:lnTo>
                  <a:lnTo>
                    <a:pt x="89772" y="32072"/>
                  </a:lnTo>
                  <a:lnTo>
                    <a:pt x="92111" y="31672"/>
                  </a:lnTo>
                  <a:lnTo>
                    <a:pt x="93972" y="33500"/>
                  </a:lnTo>
                  <a:lnTo>
                    <a:pt x="98738" y="31938"/>
                  </a:lnTo>
                  <a:lnTo>
                    <a:pt x="103544" y="31450"/>
                  </a:lnTo>
                  <a:lnTo>
                    <a:pt x="104972" y="30733"/>
                  </a:lnTo>
                  <a:lnTo>
                    <a:pt x="108655" y="33277"/>
                  </a:lnTo>
                  <a:lnTo>
                    <a:pt x="110950" y="34127"/>
                  </a:lnTo>
                  <a:lnTo>
                    <a:pt x="111816" y="35238"/>
                  </a:lnTo>
                  <a:lnTo>
                    <a:pt x="114888" y="35150"/>
                  </a:lnTo>
                  <a:lnTo>
                    <a:pt x="115022" y="41127"/>
                  </a:lnTo>
                  <a:lnTo>
                    <a:pt x="115583" y="52861"/>
                  </a:lnTo>
                  <a:lnTo>
                    <a:pt x="116883" y="54377"/>
                  </a:lnTo>
                  <a:lnTo>
                    <a:pt x="117400" y="57366"/>
                  </a:lnTo>
                  <a:lnTo>
                    <a:pt x="120000" y="61561"/>
                  </a:lnTo>
                  <a:lnTo>
                    <a:pt x="119911" y="65127"/>
                  </a:lnTo>
                  <a:lnTo>
                    <a:pt x="118355" y="68522"/>
                  </a:lnTo>
                  <a:lnTo>
                    <a:pt x="118483" y="70350"/>
                  </a:lnTo>
                  <a:lnTo>
                    <a:pt x="118961" y="72311"/>
                  </a:lnTo>
                  <a:lnTo>
                    <a:pt x="118744" y="74227"/>
                  </a:lnTo>
                  <a:lnTo>
                    <a:pt x="117833" y="75477"/>
                  </a:lnTo>
                  <a:lnTo>
                    <a:pt x="116666" y="76994"/>
                  </a:lnTo>
                  <a:lnTo>
                    <a:pt x="117488" y="77933"/>
                  </a:lnTo>
                  <a:lnTo>
                    <a:pt x="112683" y="79583"/>
                  </a:lnTo>
                  <a:lnTo>
                    <a:pt x="108827" y="81861"/>
                  </a:lnTo>
                  <a:lnTo>
                    <a:pt x="111166" y="79983"/>
                  </a:lnTo>
                  <a:lnTo>
                    <a:pt x="108655" y="79938"/>
                  </a:lnTo>
                  <a:lnTo>
                    <a:pt x="109388" y="76905"/>
                  </a:lnTo>
                  <a:lnTo>
                    <a:pt x="107355" y="78644"/>
                  </a:lnTo>
                  <a:lnTo>
                    <a:pt x="106361" y="78066"/>
                  </a:lnTo>
                  <a:lnTo>
                    <a:pt x="106444" y="80116"/>
                  </a:lnTo>
                  <a:lnTo>
                    <a:pt x="107311" y="80477"/>
                  </a:lnTo>
                  <a:lnTo>
                    <a:pt x="107483" y="82350"/>
                  </a:lnTo>
                  <a:lnTo>
                    <a:pt x="105927" y="83777"/>
                  </a:lnTo>
                  <a:lnTo>
                    <a:pt x="105016" y="83688"/>
                  </a:lnTo>
                  <a:lnTo>
                    <a:pt x="104755" y="85783"/>
                  </a:lnTo>
                  <a:lnTo>
                    <a:pt x="93672" y="92788"/>
                  </a:lnTo>
                  <a:lnTo>
                    <a:pt x="93800" y="92072"/>
                  </a:lnTo>
                  <a:lnTo>
                    <a:pt x="98911" y="88683"/>
                  </a:lnTo>
                  <a:lnTo>
                    <a:pt x="94927" y="90872"/>
                  </a:lnTo>
                  <a:lnTo>
                    <a:pt x="95183" y="88861"/>
                  </a:lnTo>
                  <a:lnTo>
                    <a:pt x="94105" y="89844"/>
                  </a:lnTo>
                  <a:lnTo>
                    <a:pt x="92977" y="89266"/>
                  </a:lnTo>
                  <a:lnTo>
                    <a:pt x="92544" y="90872"/>
                  </a:lnTo>
                  <a:lnTo>
                    <a:pt x="90766" y="89266"/>
                  </a:lnTo>
                  <a:lnTo>
                    <a:pt x="90900" y="90783"/>
                  </a:lnTo>
                  <a:lnTo>
                    <a:pt x="92977" y="92161"/>
                  </a:lnTo>
                  <a:lnTo>
                    <a:pt x="90594" y="93588"/>
                  </a:lnTo>
                  <a:lnTo>
                    <a:pt x="89511" y="91761"/>
                  </a:lnTo>
                  <a:lnTo>
                    <a:pt x="88688" y="96311"/>
                  </a:lnTo>
                  <a:lnTo>
                    <a:pt x="87650" y="94483"/>
                  </a:lnTo>
                  <a:lnTo>
                    <a:pt x="85527" y="95238"/>
                  </a:lnTo>
                  <a:lnTo>
                    <a:pt x="85094" y="96400"/>
                  </a:lnTo>
                  <a:lnTo>
                    <a:pt x="86133" y="98455"/>
                  </a:lnTo>
                  <a:lnTo>
                    <a:pt x="82194" y="98722"/>
                  </a:lnTo>
                  <a:lnTo>
                    <a:pt x="83622" y="99122"/>
                  </a:lnTo>
                  <a:lnTo>
                    <a:pt x="83711" y="101127"/>
                  </a:lnTo>
                  <a:lnTo>
                    <a:pt x="84533" y="100638"/>
                  </a:lnTo>
                  <a:lnTo>
                    <a:pt x="84100" y="102066"/>
                  </a:lnTo>
                  <a:lnTo>
                    <a:pt x="82322" y="105011"/>
                  </a:lnTo>
                  <a:lnTo>
                    <a:pt x="82455" y="103627"/>
                  </a:lnTo>
                  <a:lnTo>
                    <a:pt x="81283" y="104877"/>
                  </a:lnTo>
                  <a:lnTo>
                    <a:pt x="79727" y="103050"/>
                  </a:lnTo>
                  <a:lnTo>
                    <a:pt x="80027" y="105144"/>
                  </a:lnTo>
                  <a:lnTo>
                    <a:pt x="83016" y="105455"/>
                  </a:lnTo>
                  <a:lnTo>
                    <a:pt x="81850" y="108577"/>
                  </a:lnTo>
                  <a:lnTo>
                    <a:pt x="82800" y="114688"/>
                  </a:lnTo>
                  <a:lnTo>
                    <a:pt x="85444" y="119777"/>
                  </a:lnTo>
                  <a:lnTo>
                    <a:pt x="81977" y="120000"/>
                  </a:lnTo>
                  <a:lnTo>
                    <a:pt x="78644" y="118438"/>
                  </a:lnTo>
                  <a:lnTo>
                    <a:pt x="75783" y="118483"/>
                  </a:lnTo>
                  <a:lnTo>
                    <a:pt x="71583" y="116161"/>
                  </a:lnTo>
                  <a:lnTo>
                    <a:pt x="66688" y="114288"/>
                  </a:lnTo>
                  <a:lnTo>
                    <a:pt x="66172" y="112283"/>
                  </a:lnTo>
                  <a:lnTo>
                    <a:pt x="65133" y="109427"/>
                  </a:lnTo>
                  <a:lnTo>
                    <a:pt x="63527" y="107288"/>
                  </a:lnTo>
                  <a:lnTo>
                    <a:pt x="63700" y="105011"/>
                  </a:lnTo>
                  <a:lnTo>
                    <a:pt x="62794" y="104205"/>
                  </a:lnTo>
                  <a:lnTo>
                    <a:pt x="62838" y="101127"/>
                  </a:lnTo>
                  <a:lnTo>
                    <a:pt x="59977" y="98811"/>
                  </a:lnTo>
                  <a:lnTo>
                    <a:pt x="56861" y="94083"/>
                  </a:lnTo>
                  <a:lnTo>
                    <a:pt x="51705" y="82083"/>
                  </a:lnTo>
                  <a:lnTo>
                    <a:pt x="47766" y="79005"/>
                  </a:lnTo>
                  <a:lnTo>
                    <a:pt x="46466" y="76238"/>
                  </a:lnTo>
                  <a:lnTo>
                    <a:pt x="43088" y="75794"/>
                  </a:lnTo>
                  <a:lnTo>
                    <a:pt x="40272" y="75477"/>
                  </a:lnTo>
                  <a:lnTo>
                    <a:pt x="37805" y="74322"/>
                  </a:lnTo>
                  <a:lnTo>
                    <a:pt x="37027" y="75477"/>
                  </a:lnTo>
                  <a:lnTo>
                    <a:pt x="34383" y="75477"/>
                  </a:lnTo>
                  <a:lnTo>
                    <a:pt x="32044" y="81144"/>
                  </a:lnTo>
                  <a:lnTo>
                    <a:pt x="29488" y="83600"/>
                  </a:lnTo>
                  <a:lnTo>
                    <a:pt x="28016" y="83422"/>
                  </a:lnTo>
                  <a:lnTo>
                    <a:pt x="23427" y="79850"/>
                  </a:lnTo>
                  <a:lnTo>
                    <a:pt x="21438" y="79272"/>
                  </a:lnTo>
                  <a:lnTo>
                    <a:pt x="17061" y="75166"/>
                  </a:lnTo>
                  <a:lnTo>
                    <a:pt x="15894" y="71911"/>
                  </a:lnTo>
                  <a:lnTo>
                    <a:pt x="15938" y="68566"/>
                  </a:lnTo>
                  <a:lnTo>
                    <a:pt x="13816" y="63838"/>
                  </a:lnTo>
                  <a:lnTo>
                    <a:pt x="10177" y="60761"/>
                  </a:lnTo>
                  <a:lnTo>
                    <a:pt x="5238" y="54288"/>
                  </a:lnTo>
                  <a:lnTo>
                    <a:pt x="3333" y="53172"/>
                  </a:lnTo>
                  <a:lnTo>
                    <a:pt x="2033" y="49783"/>
                  </a:lnTo>
                  <a:lnTo>
                    <a:pt x="694" y="49205"/>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4" name="Google Shape;1714;p149"/>
            <p:cNvSpPr/>
            <p:nvPr/>
          </p:nvSpPr>
          <p:spPr>
            <a:xfrm>
              <a:off x="2440140" y="2905693"/>
              <a:ext cx="1582500" cy="1988100"/>
            </a:xfrm>
            <a:custGeom>
              <a:rect b="b" l="l" r="r" t="t"/>
              <a:pathLst>
                <a:path extrusionOk="0" h="120000" w="120000">
                  <a:moveTo>
                    <a:pt x="0" y="105661"/>
                  </a:moveTo>
                  <a:lnTo>
                    <a:pt x="26166" y="0"/>
                  </a:lnTo>
                  <a:lnTo>
                    <a:pt x="84716" y="8533"/>
                  </a:lnTo>
                  <a:lnTo>
                    <a:pt x="80216" y="29788"/>
                  </a:lnTo>
                  <a:lnTo>
                    <a:pt x="120000" y="34650"/>
                  </a:lnTo>
                  <a:lnTo>
                    <a:pt x="104988" y="120000"/>
                  </a:lnTo>
                  <a:lnTo>
                    <a:pt x="0" y="105661"/>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5" name="Google Shape;1715;p149"/>
            <p:cNvSpPr/>
            <p:nvPr/>
          </p:nvSpPr>
          <p:spPr>
            <a:xfrm>
              <a:off x="13098054" y="1554797"/>
              <a:ext cx="450000" cy="892200"/>
            </a:xfrm>
            <a:custGeom>
              <a:rect b="b" l="l" r="r" t="t"/>
              <a:pathLst>
                <a:path extrusionOk="0" h="120000" w="120000">
                  <a:moveTo>
                    <a:pt x="0" y="15050"/>
                  </a:moveTo>
                  <a:lnTo>
                    <a:pt x="18488" y="48950"/>
                  </a:lnTo>
                  <a:lnTo>
                    <a:pt x="24150" y="71050"/>
                  </a:lnTo>
                  <a:lnTo>
                    <a:pt x="43394" y="93144"/>
                  </a:lnTo>
                  <a:lnTo>
                    <a:pt x="54716" y="120000"/>
                  </a:lnTo>
                  <a:lnTo>
                    <a:pt x="109433" y="114094"/>
                  </a:lnTo>
                  <a:lnTo>
                    <a:pt x="98111" y="72950"/>
                  </a:lnTo>
                  <a:lnTo>
                    <a:pt x="104905" y="43811"/>
                  </a:lnTo>
                  <a:lnTo>
                    <a:pt x="118488" y="30283"/>
                  </a:lnTo>
                  <a:lnTo>
                    <a:pt x="120000" y="0"/>
                  </a:lnTo>
                  <a:lnTo>
                    <a:pt x="0" y="15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6" name="Google Shape;1716;p149"/>
            <p:cNvSpPr/>
            <p:nvPr/>
          </p:nvSpPr>
          <p:spPr>
            <a:xfrm>
              <a:off x="10935334" y="3865759"/>
              <a:ext cx="2168400" cy="1231800"/>
            </a:xfrm>
            <a:custGeom>
              <a:rect b="b" l="l" r="r" t="t"/>
              <a:pathLst>
                <a:path extrusionOk="0" h="120000" w="120000">
                  <a:moveTo>
                    <a:pt x="0" y="120000"/>
                  </a:moveTo>
                  <a:lnTo>
                    <a:pt x="11188" y="106911"/>
                  </a:lnTo>
                  <a:lnTo>
                    <a:pt x="11266" y="104016"/>
                  </a:lnTo>
                  <a:lnTo>
                    <a:pt x="15333" y="95338"/>
                  </a:lnTo>
                  <a:lnTo>
                    <a:pt x="19088" y="90655"/>
                  </a:lnTo>
                  <a:lnTo>
                    <a:pt x="23388" y="81561"/>
                  </a:lnTo>
                  <a:lnTo>
                    <a:pt x="27772" y="90655"/>
                  </a:lnTo>
                  <a:lnTo>
                    <a:pt x="33166" y="86105"/>
                  </a:lnTo>
                  <a:lnTo>
                    <a:pt x="35438" y="88861"/>
                  </a:lnTo>
                  <a:lnTo>
                    <a:pt x="38800" y="86105"/>
                  </a:lnTo>
                  <a:lnTo>
                    <a:pt x="40833" y="81011"/>
                  </a:lnTo>
                  <a:lnTo>
                    <a:pt x="46777" y="79216"/>
                  </a:lnTo>
                  <a:lnTo>
                    <a:pt x="49911" y="71777"/>
                  </a:lnTo>
                  <a:lnTo>
                    <a:pt x="48344" y="69850"/>
                  </a:lnTo>
                  <a:lnTo>
                    <a:pt x="53977" y="47255"/>
                  </a:lnTo>
                  <a:lnTo>
                    <a:pt x="55305" y="35683"/>
                  </a:lnTo>
                  <a:lnTo>
                    <a:pt x="60705" y="40227"/>
                  </a:lnTo>
                  <a:lnTo>
                    <a:pt x="63444" y="27005"/>
                  </a:lnTo>
                  <a:lnTo>
                    <a:pt x="66255" y="26177"/>
                  </a:lnTo>
                  <a:lnTo>
                    <a:pt x="70327" y="13500"/>
                  </a:lnTo>
                  <a:lnTo>
                    <a:pt x="71577" y="0"/>
                  </a:lnTo>
                  <a:lnTo>
                    <a:pt x="80027" y="8405"/>
                  </a:lnTo>
                  <a:lnTo>
                    <a:pt x="81433" y="1516"/>
                  </a:lnTo>
                  <a:lnTo>
                    <a:pt x="85500" y="3583"/>
                  </a:lnTo>
                  <a:lnTo>
                    <a:pt x="87850" y="8816"/>
                  </a:lnTo>
                  <a:lnTo>
                    <a:pt x="91444" y="11711"/>
                  </a:lnTo>
                  <a:lnTo>
                    <a:pt x="93088" y="15983"/>
                  </a:lnTo>
                  <a:lnTo>
                    <a:pt x="93011" y="19838"/>
                  </a:lnTo>
                  <a:lnTo>
                    <a:pt x="90427" y="27694"/>
                  </a:lnTo>
                  <a:lnTo>
                    <a:pt x="91444" y="32927"/>
                  </a:lnTo>
                  <a:lnTo>
                    <a:pt x="94500" y="30583"/>
                  </a:lnTo>
                  <a:lnTo>
                    <a:pt x="95750" y="33894"/>
                  </a:lnTo>
                  <a:lnTo>
                    <a:pt x="96844" y="36094"/>
                  </a:lnTo>
                  <a:lnTo>
                    <a:pt x="102166" y="36922"/>
                  </a:lnTo>
                  <a:lnTo>
                    <a:pt x="103727" y="40094"/>
                  </a:lnTo>
                  <a:lnTo>
                    <a:pt x="108733" y="42433"/>
                  </a:lnTo>
                  <a:lnTo>
                    <a:pt x="107483" y="44777"/>
                  </a:lnTo>
                  <a:lnTo>
                    <a:pt x="107872" y="50150"/>
                  </a:lnTo>
                  <a:lnTo>
                    <a:pt x="108266" y="52355"/>
                  </a:lnTo>
                  <a:lnTo>
                    <a:pt x="106388" y="51388"/>
                  </a:lnTo>
                  <a:lnTo>
                    <a:pt x="103183" y="48355"/>
                  </a:lnTo>
                  <a:lnTo>
                    <a:pt x="97783" y="42022"/>
                  </a:lnTo>
                  <a:lnTo>
                    <a:pt x="105216" y="54144"/>
                  </a:lnTo>
                  <a:lnTo>
                    <a:pt x="109205" y="54555"/>
                  </a:lnTo>
                  <a:lnTo>
                    <a:pt x="106938" y="56622"/>
                  </a:lnTo>
                  <a:lnTo>
                    <a:pt x="110766" y="59933"/>
                  </a:lnTo>
                  <a:lnTo>
                    <a:pt x="110688" y="62688"/>
                  </a:lnTo>
                  <a:lnTo>
                    <a:pt x="109283" y="60205"/>
                  </a:lnTo>
                  <a:lnTo>
                    <a:pt x="107716" y="60344"/>
                  </a:lnTo>
                  <a:lnTo>
                    <a:pt x="108188" y="62822"/>
                  </a:lnTo>
                  <a:lnTo>
                    <a:pt x="109283" y="64477"/>
                  </a:lnTo>
                  <a:lnTo>
                    <a:pt x="107716" y="65855"/>
                  </a:lnTo>
                  <a:lnTo>
                    <a:pt x="103650" y="60755"/>
                  </a:lnTo>
                  <a:lnTo>
                    <a:pt x="101927" y="58277"/>
                  </a:lnTo>
                  <a:lnTo>
                    <a:pt x="102944" y="61722"/>
                  </a:lnTo>
                  <a:lnTo>
                    <a:pt x="107016" y="66822"/>
                  </a:lnTo>
                  <a:lnTo>
                    <a:pt x="108733" y="67233"/>
                  </a:lnTo>
                  <a:lnTo>
                    <a:pt x="110533" y="68472"/>
                  </a:lnTo>
                  <a:lnTo>
                    <a:pt x="110377" y="70266"/>
                  </a:lnTo>
                  <a:lnTo>
                    <a:pt x="111394" y="70266"/>
                  </a:lnTo>
                  <a:lnTo>
                    <a:pt x="111705" y="71916"/>
                  </a:lnTo>
                  <a:lnTo>
                    <a:pt x="109988" y="74400"/>
                  </a:lnTo>
                  <a:lnTo>
                    <a:pt x="106855" y="71916"/>
                  </a:lnTo>
                  <a:lnTo>
                    <a:pt x="106155" y="69300"/>
                  </a:lnTo>
                  <a:lnTo>
                    <a:pt x="102166" y="68472"/>
                  </a:lnTo>
                  <a:lnTo>
                    <a:pt x="101383" y="66266"/>
                  </a:lnTo>
                  <a:lnTo>
                    <a:pt x="100127" y="69161"/>
                  </a:lnTo>
                  <a:lnTo>
                    <a:pt x="105294" y="71227"/>
                  </a:lnTo>
                  <a:lnTo>
                    <a:pt x="105683" y="73844"/>
                  </a:lnTo>
                  <a:lnTo>
                    <a:pt x="110222" y="77427"/>
                  </a:lnTo>
                  <a:lnTo>
                    <a:pt x="111472" y="77427"/>
                  </a:lnTo>
                  <a:lnTo>
                    <a:pt x="111866" y="74672"/>
                  </a:lnTo>
                  <a:lnTo>
                    <a:pt x="113583" y="75500"/>
                  </a:lnTo>
                  <a:lnTo>
                    <a:pt x="116555" y="75088"/>
                  </a:lnTo>
                  <a:lnTo>
                    <a:pt x="120000" y="86105"/>
                  </a:lnTo>
                  <a:lnTo>
                    <a:pt x="117811" y="84316"/>
                  </a:lnTo>
                  <a:lnTo>
                    <a:pt x="117183" y="87622"/>
                  </a:lnTo>
                  <a:lnTo>
                    <a:pt x="70011" y="103605"/>
                  </a:lnTo>
                  <a:lnTo>
                    <a:pt x="30977" y="112561"/>
                  </a:lnTo>
                  <a:lnTo>
                    <a:pt x="0" y="12000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7" name="Google Shape;1717;p149"/>
            <p:cNvSpPr/>
            <p:nvPr/>
          </p:nvSpPr>
          <p:spPr>
            <a:xfrm>
              <a:off x="13007472" y="4211271"/>
              <a:ext cx="121800" cy="348300"/>
            </a:xfrm>
            <a:custGeom>
              <a:rect b="b" l="l" r="r" t="t"/>
              <a:pathLst>
                <a:path extrusionOk="0" h="120000" w="120000">
                  <a:moveTo>
                    <a:pt x="1394" y="67527"/>
                  </a:moveTo>
                  <a:lnTo>
                    <a:pt x="0" y="104938"/>
                  </a:lnTo>
                  <a:lnTo>
                    <a:pt x="25116" y="120000"/>
                  </a:lnTo>
                  <a:lnTo>
                    <a:pt x="46044" y="75788"/>
                  </a:lnTo>
                  <a:lnTo>
                    <a:pt x="85116" y="57327"/>
                  </a:lnTo>
                  <a:lnTo>
                    <a:pt x="120000" y="0"/>
                  </a:lnTo>
                  <a:lnTo>
                    <a:pt x="50233" y="13116"/>
                  </a:lnTo>
                  <a:lnTo>
                    <a:pt x="1394" y="67527"/>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8" name="Google Shape;1718;p149"/>
            <p:cNvSpPr/>
            <p:nvPr/>
          </p:nvSpPr>
          <p:spPr>
            <a:xfrm>
              <a:off x="704868" y="-1"/>
              <a:ext cx="1874100" cy="1368000"/>
            </a:xfrm>
            <a:custGeom>
              <a:rect b="b" l="l" r="r" t="t"/>
              <a:pathLst>
                <a:path extrusionOk="0" h="120000" w="120000">
                  <a:moveTo>
                    <a:pt x="2716" y="20744"/>
                  </a:moveTo>
                  <a:lnTo>
                    <a:pt x="4438" y="26088"/>
                  </a:lnTo>
                  <a:lnTo>
                    <a:pt x="4166" y="33044"/>
                  </a:lnTo>
                  <a:lnTo>
                    <a:pt x="3711" y="39505"/>
                  </a:lnTo>
                  <a:lnTo>
                    <a:pt x="4344" y="42111"/>
                  </a:lnTo>
                  <a:lnTo>
                    <a:pt x="3533" y="51177"/>
                  </a:lnTo>
                  <a:lnTo>
                    <a:pt x="5522" y="49316"/>
                  </a:lnTo>
                  <a:lnTo>
                    <a:pt x="8333" y="52916"/>
                  </a:lnTo>
                  <a:lnTo>
                    <a:pt x="5072" y="53416"/>
                  </a:lnTo>
                  <a:lnTo>
                    <a:pt x="3261" y="53166"/>
                  </a:lnTo>
                  <a:lnTo>
                    <a:pt x="2988" y="56772"/>
                  </a:lnTo>
                  <a:lnTo>
                    <a:pt x="2716" y="59127"/>
                  </a:lnTo>
                  <a:lnTo>
                    <a:pt x="5616" y="59127"/>
                  </a:lnTo>
                  <a:lnTo>
                    <a:pt x="6066" y="60744"/>
                  </a:lnTo>
                  <a:lnTo>
                    <a:pt x="3711" y="62233"/>
                  </a:lnTo>
                  <a:lnTo>
                    <a:pt x="4166" y="65716"/>
                  </a:lnTo>
                  <a:lnTo>
                    <a:pt x="2533" y="69811"/>
                  </a:lnTo>
                  <a:lnTo>
                    <a:pt x="1450" y="69688"/>
                  </a:lnTo>
                  <a:lnTo>
                    <a:pt x="2627" y="63727"/>
                  </a:lnTo>
                  <a:lnTo>
                    <a:pt x="1994" y="61988"/>
                  </a:lnTo>
                  <a:lnTo>
                    <a:pt x="0" y="70933"/>
                  </a:lnTo>
                  <a:lnTo>
                    <a:pt x="3261" y="73911"/>
                  </a:lnTo>
                  <a:lnTo>
                    <a:pt x="8422" y="77144"/>
                  </a:lnTo>
                  <a:lnTo>
                    <a:pt x="8877" y="80250"/>
                  </a:lnTo>
                  <a:lnTo>
                    <a:pt x="11227" y="80744"/>
                  </a:lnTo>
                  <a:lnTo>
                    <a:pt x="15666" y="92794"/>
                  </a:lnTo>
                  <a:lnTo>
                    <a:pt x="14944" y="96772"/>
                  </a:lnTo>
                  <a:lnTo>
                    <a:pt x="21916" y="104966"/>
                  </a:lnTo>
                  <a:lnTo>
                    <a:pt x="34144" y="104350"/>
                  </a:lnTo>
                  <a:lnTo>
                    <a:pt x="43200" y="109938"/>
                  </a:lnTo>
                  <a:lnTo>
                    <a:pt x="47544" y="108694"/>
                  </a:lnTo>
                  <a:lnTo>
                    <a:pt x="74988" y="109938"/>
                  </a:lnTo>
                  <a:lnTo>
                    <a:pt x="106322" y="120000"/>
                  </a:lnTo>
                  <a:lnTo>
                    <a:pt x="106961" y="106833"/>
                  </a:lnTo>
                  <a:lnTo>
                    <a:pt x="120000" y="29811"/>
                  </a:lnTo>
                  <a:lnTo>
                    <a:pt x="36950" y="0"/>
                  </a:lnTo>
                  <a:lnTo>
                    <a:pt x="36044" y="622"/>
                  </a:lnTo>
                  <a:lnTo>
                    <a:pt x="36588" y="2233"/>
                  </a:lnTo>
                  <a:lnTo>
                    <a:pt x="35683" y="2983"/>
                  </a:lnTo>
                  <a:lnTo>
                    <a:pt x="36588" y="4594"/>
                  </a:lnTo>
                  <a:lnTo>
                    <a:pt x="36227" y="6333"/>
                  </a:lnTo>
                  <a:lnTo>
                    <a:pt x="36588" y="8200"/>
                  </a:lnTo>
                  <a:lnTo>
                    <a:pt x="37766" y="7577"/>
                  </a:lnTo>
                  <a:lnTo>
                    <a:pt x="39122" y="8444"/>
                  </a:lnTo>
                  <a:lnTo>
                    <a:pt x="38488" y="11927"/>
                  </a:lnTo>
                  <a:lnTo>
                    <a:pt x="38944" y="13294"/>
                  </a:lnTo>
                  <a:lnTo>
                    <a:pt x="37311" y="17766"/>
                  </a:lnTo>
                  <a:lnTo>
                    <a:pt x="35411" y="14905"/>
                  </a:lnTo>
                  <a:lnTo>
                    <a:pt x="34594" y="15405"/>
                  </a:lnTo>
                  <a:lnTo>
                    <a:pt x="34594" y="17516"/>
                  </a:lnTo>
                  <a:lnTo>
                    <a:pt x="36133" y="17888"/>
                  </a:lnTo>
                  <a:lnTo>
                    <a:pt x="37855" y="22733"/>
                  </a:lnTo>
                  <a:lnTo>
                    <a:pt x="37133" y="28944"/>
                  </a:lnTo>
                  <a:lnTo>
                    <a:pt x="37766" y="30933"/>
                  </a:lnTo>
                  <a:lnTo>
                    <a:pt x="38855" y="31427"/>
                  </a:lnTo>
                  <a:lnTo>
                    <a:pt x="38127" y="32544"/>
                  </a:lnTo>
                  <a:lnTo>
                    <a:pt x="37133" y="33166"/>
                  </a:lnTo>
                  <a:lnTo>
                    <a:pt x="34594" y="37144"/>
                  </a:lnTo>
                  <a:lnTo>
                    <a:pt x="34594" y="38511"/>
                  </a:lnTo>
                  <a:lnTo>
                    <a:pt x="33961" y="40994"/>
                  </a:lnTo>
                  <a:lnTo>
                    <a:pt x="33327" y="41244"/>
                  </a:lnTo>
                  <a:lnTo>
                    <a:pt x="34144" y="43105"/>
                  </a:lnTo>
                  <a:lnTo>
                    <a:pt x="33055" y="43600"/>
                  </a:lnTo>
                  <a:lnTo>
                    <a:pt x="33055" y="50683"/>
                  </a:lnTo>
                  <a:lnTo>
                    <a:pt x="30972" y="51555"/>
                  </a:lnTo>
                  <a:lnTo>
                    <a:pt x="30972" y="53416"/>
                  </a:lnTo>
                  <a:lnTo>
                    <a:pt x="29522" y="51055"/>
                  </a:lnTo>
                  <a:lnTo>
                    <a:pt x="29255" y="52422"/>
                  </a:lnTo>
                  <a:lnTo>
                    <a:pt x="25994" y="56522"/>
                  </a:lnTo>
                  <a:lnTo>
                    <a:pt x="24816" y="55900"/>
                  </a:lnTo>
                  <a:lnTo>
                    <a:pt x="24272" y="53911"/>
                  </a:lnTo>
                  <a:lnTo>
                    <a:pt x="23816" y="55155"/>
                  </a:lnTo>
                  <a:lnTo>
                    <a:pt x="23094" y="54161"/>
                  </a:lnTo>
                  <a:lnTo>
                    <a:pt x="22461" y="57266"/>
                  </a:lnTo>
                  <a:lnTo>
                    <a:pt x="22005" y="56894"/>
                  </a:lnTo>
                  <a:lnTo>
                    <a:pt x="22188" y="54783"/>
                  </a:lnTo>
                  <a:lnTo>
                    <a:pt x="21011" y="55033"/>
                  </a:lnTo>
                  <a:lnTo>
                    <a:pt x="22461" y="53294"/>
                  </a:lnTo>
                  <a:lnTo>
                    <a:pt x="20650" y="53166"/>
                  </a:lnTo>
                  <a:lnTo>
                    <a:pt x="22005" y="51927"/>
                  </a:lnTo>
                  <a:lnTo>
                    <a:pt x="20561" y="51305"/>
                  </a:lnTo>
                  <a:lnTo>
                    <a:pt x="21194" y="49938"/>
                  </a:lnTo>
                  <a:lnTo>
                    <a:pt x="22638" y="51305"/>
                  </a:lnTo>
                  <a:lnTo>
                    <a:pt x="23544" y="49316"/>
                  </a:lnTo>
                  <a:lnTo>
                    <a:pt x="25994" y="47577"/>
                  </a:lnTo>
                  <a:lnTo>
                    <a:pt x="24722" y="51677"/>
                  </a:lnTo>
                  <a:lnTo>
                    <a:pt x="25266" y="53538"/>
                  </a:lnTo>
                  <a:lnTo>
                    <a:pt x="26172" y="49688"/>
                  </a:lnTo>
                  <a:lnTo>
                    <a:pt x="28527" y="48072"/>
                  </a:lnTo>
                  <a:lnTo>
                    <a:pt x="27350" y="50805"/>
                  </a:lnTo>
                  <a:lnTo>
                    <a:pt x="28616" y="52300"/>
                  </a:lnTo>
                  <a:lnTo>
                    <a:pt x="28616" y="50061"/>
                  </a:lnTo>
                  <a:lnTo>
                    <a:pt x="29794" y="48322"/>
                  </a:lnTo>
                  <a:lnTo>
                    <a:pt x="31066" y="45466"/>
                  </a:lnTo>
                  <a:lnTo>
                    <a:pt x="30794" y="43227"/>
                  </a:lnTo>
                  <a:lnTo>
                    <a:pt x="28616" y="43477"/>
                  </a:lnTo>
                  <a:lnTo>
                    <a:pt x="28983" y="40744"/>
                  </a:lnTo>
                  <a:lnTo>
                    <a:pt x="30161" y="42233"/>
                  </a:lnTo>
                  <a:lnTo>
                    <a:pt x="30250" y="37888"/>
                  </a:lnTo>
                  <a:lnTo>
                    <a:pt x="33055" y="38138"/>
                  </a:lnTo>
                  <a:lnTo>
                    <a:pt x="33238" y="33911"/>
                  </a:lnTo>
                  <a:lnTo>
                    <a:pt x="32238" y="31677"/>
                  </a:lnTo>
                  <a:lnTo>
                    <a:pt x="32150" y="35650"/>
                  </a:lnTo>
                  <a:lnTo>
                    <a:pt x="31427" y="34783"/>
                  </a:lnTo>
                  <a:lnTo>
                    <a:pt x="29522" y="36644"/>
                  </a:lnTo>
                  <a:lnTo>
                    <a:pt x="28344" y="39127"/>
                  </a:lnTo>
                  <a:lnTo>
                    <a:pt x="26716" y="39377"/>
                  </a:lnTo>
                  <a:lnTo>
                    <a:pt x="23816" y="41988"/>
                  </a:lnTo>
                  <a:lnTo>
                    <a:pt x="21555" y="45466"/>
                  </a:lnTo>
                  <a:lnTo>
                    <a:pt x="25538" y="45588"/>
                  </a:lnTo>
                  <a:lnTo>
                    <a:pt x="22100" y="46833"/>
                  </a:lnTo>
                  <a:lnTo>
                    <a:pt x="20561" y="45961"/>
                  </a:lnTo>
                  <a:lnTo>
                    <a:pt x="23816" y="39377"/>
                  </a:lnTo>
                  <a:lnTo>
                    <a:pt x="26172" y="37766"/>
                  </a:lnTo>
                  <a:lnTo>
                    <a:pt x="28711" y="33666"/>
                  </a:lnTo>
                  <a:lnTo>
                    <a:pt x="29161" y="35900"/>
                  </a:lnTo>
                  <a:lnTo>
                    <a:pt x="30700" y="33911"/>
                  </a:lnTo>
                  <a:lnTo>
                    <a:pt x="32150" y="29438"/>
                  </a:lnTo>
                  <a:lnTo>
                    <a:pt x="31788" y="26461"/>
                  </a:lnTo>
                  <a:lnTo>
                    <a:pt x="31244" y="28822"/>
                  </a:lnTo>
                  <a:lnTo>
                    <a:pt x="30338" y="28444"/>
                  </a:lnTo>
                  <a:lnTo>
                    <a:pt x="31066" y="25094"/>
                  </a:lnTo>
                  <a:lnTo>
                    <a:pt x="30066" y="25094"/>
                  </a:lnTo>
                  <a:lnTo>
                    <a:pt x="29794" y="28072"/>
                  </a:lnTo>
                  <a:lnTo>
                    <a:pt x="28888" y="28944"/>
                  </a:lnTo>
                  <a:lnTo>
                    <a:pt x="28711" y="25838"/>
                  </a:lnTo>
                  <a:lnTo>
                    <a:pt x="27894" y="25094"/>
                  </a:lnTo>
                  <a:lnTo>
                    <a:pt x="27172" y="26583"/>
                  </a:lnTo>
                  <a:lnTo>
                    <a:pt x="25722" y="22483"/>
                  </a:lnTo>
                  <a:lnTo>
                    <a:pt x="23005" y="22361"/>
                  </a:lnTo>
                  <a:lnTo>
                    <a:pt x="12405" y="14905"/>
                  </a:lnTo>
                  <a:lnTo>
                    <a:pt x="4983" y="5838"/>
                  </a:lnTo>
                  <a:lnTo>
                    <a:pt x="2900" y="12422"/>
                  </a:lnTo>
                  <a:lnTo>
                    <a:pt x="2716" y="20744"/>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19" name="Google Shape;1719;p149"/>
            <p:cNvSpPr/>
            <p:nvPr/>
          </p:nvSpPr>
          <p:spPr>
            <a:xfrm>
              <a:off x="1143638" y="82128"/>
              <a:ext cx="84900" cy="102000"/>
            </a:xfrm>
            <a:custGeom>
              <a:rect b="b" l="l" r="r" t="t"/>
              <a:pathLst>
                <a:path extrusionOk="0" h="120000" w="120000">
                  <a:moveTo>
                    <a:pt x="0" y="53333"/>
                  </a:moveTo>
                  <a:lnTo>
                    <a:pt x="98000" y="0"/>
                  </a:lnTo>
                  <a:lnTo>
                    <a:pt x="120000" y="50000"/>
                  </a:lnTo>
                  <a:lnTo>
                    <a:pt x="100000" y="120000"/>
                  </a:lnTo>
                  <a:lnTo>
                    <a:pt x="0" y="53333"/>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20" name="Google Shape;1720;p149"/>
            <p:cNvSpPr/>
            <p:nvPr/>
          </p:nvSpPr>
          <p:spPr>
            <a:xfrm>
              <a:off x="1203085" y="215237"/>
              <a:ext cx="62400" cy="144300"/>
            </a:xfrm>
            <a:custGeom>
              <a:rect b="b" l="l" r="r" t="t"/>
              <a:pathLst>
                <a:path extrusionOk="0" h="120000" w="120000">
                  <a:moveTo>
                    <a:pt x="0" y="32622"/>
                  </a:moveTo>
                  <a:lnTo>
                    <a:pt x="70911" y="0"/>
                  </a:lnTo>
                  <a:lnTo>
                    <a:pt x="120000" y="19805"/>
                  </a:lnTo>
                  <a:lnTo>
                    <a:pt x="87272" y="120000"/>
                  </a:lnTo>
                  <a:lnTo>
                    <a:pt x="0" y="32622"/>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21" name="Google Shape;1721;p149"/>
            <p:cNvSpPr/>
            <p:nvPr/>
          </p:nvSpPr>
          <p:spPr>
            <a:xfrm>
              <a:off x="11147643" y="3548569"/>
              <a:ext cx="1259700" cy="1246200"/>
            </a:xfrm>
            <a:custGeom>
              <a:rect b="b" l="l" r="r" t="t"/>
              <a:pathLst>
                <a:path extrusionOk="0" h="120000" w="120000">
                  <a:moveTo>
                    <a:pt x="0" y="82938"/>
                  </a:moveTo>
                  <a:lnTo>
                    <a:pt x="4711" y="99500"/>
                  </a:lnTo>
                  <a:lnTo>
                    <a:pt x="9966" y="105205"/>
                  </a:lnTo>
                  <a:lnTo>
                    <a:pt x="20066" y="111038"/>
                  </a:lnTo>
                  <a:lnTo>
                    <a:pt x="27611" y="120000"/>
                  </a:lnTo>
                  <a:lnTo>
                    <a:pt x="36900" y="115522"/>
                  </a:lnTo>
                  <a:lnTo>
                    <a:pt x="40805" y="118233"/>
                  </a:lnTo>
                  <a:lnTo>
                    <a:pt x="46600" y="115522"/>
                  </a:lnTo>
                  <a:lnTo>
                    <a:pt x="50100" y="110500"/>
                  </a:lnTo>
                  <a:lnTo>
                    <a:pt x="60338" y="108733"/>
                  </a:lnTo>
                  <a:lnTo>
                    <a:pt x="65722" y="101400"/>
                  </a:lnTo>
                  <a:lnTo>
                    <a:pt x="63027" y="99500"/>
                  </a:lnTo>
                  <a:lnTo>
                    <a:pt x="72727" y="77238"/>
                  </a:lnTo>
                  <a:lnTo>
                    <a:pt x="75016" y="65838"/>
                  </a:lnTo>
                  <a:lnTo>
                    <a:pt x="84311" y="70316"/>
                  </a:lnTo>
                  <a:lnTo>
                    <a:pt x="89022" y="57283"/>
                  </a:lnTo>
                  <a:lnTo>
                    <a:pt x="93872" y="56472"/>
                  </a:lnTo>
                  <a:lnTo>
                    <a:pt x="100877" y="43983"/>
                  </a:lnTo>
                  <a:lnTo>
                    <a:pt x="103027" y="30677"/>
                  </a:lnTo>
                  <a:lnTo>
                    <a:pt x="117577" y="38961"/>
                  </a:lnTo>
                  <a:lnTo>
                    <a:pt x="120000" y="32172"/>
                  </a:lnTo>
                  <a:lnTo>
                    <a:pt x="116227" y="26877"/>
                  </a:lnTo>
                  <a:lnTo>
                    <a:pt x="109627" y="23888"/>
                  </a:lnTo>
                  <a:lnTo>
                    <a:pt x="101816" y="24705"/>
                  </a:lnTo>
                  <a:lnTo>
                    <a:pt x="98988" y="29322"/>
                  </a:lnTo>
                  <a:lnTo>
                    <a:pt x="84577" y="33394"/>
                  </a:lnTo>
                  <a:lnTo>
                    <a:pt x="75422" y="44255"/>
                  </a:lnTo>
                  <a:lnTo>
                    <a:pt x="72322" y="27011"/>
                  </a:lnTo>
                  <a:lnTo>
                    <a:pt x="46466" y="31355"/>
                  </a:lnTo>
                  <a:lnTo>
                    <a:pt x="41344" y="0"/>
                  </a:lnTo>
                  <a:lnTo>
                    <a:pt x="37711" y="2716"/>
                  </a:lnTo>
                  <a:lnTo>
                    <a:pt x="40000" y="8550"/>
                  </a:lnTo>
                  <a:lnTo>
                    <a:pt x="36633" y="36377"/>
                  </a:lnTo>
                  <a:lnTo>
                    <a:pt x="32055" y="42488"/>
                  </a:lnTo>
                  <a:lnTo>
                    <a:pt x="17911" y="52938"/>
                  </a:lnTo>
                  <a:lnTo>
                    <a:pt x="15355" y="64888"/>
                  </a:lnTo>
                  <a:lnTo>
                    <a:pt x="9966" y="61900"/>
                  </a:lnTo>
                  <a:lnTo>
                    <a:pt x="8483" y="75744"/>
                  </a:lnTo>
                  <a:lnTo>
                    <a:pt x="0" y="82938"/>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22" name="Google Shape;1722;p149"/>
            <p:cNvSpPr/>
            <p:nvPr/>
          </p:nvSpPr>
          <p:spPr>
            <a:xfrm>
              <a:off x="8248915" y="1605777"/>
              <a:ext cx="1483200" cy="1563300"/>
            </a:xfrm>
            <a:custGeom>
              <a:rect b="b" l="l" r="r" t="t"/>
              <a:pathLst>
                <a:path extrusionOk="0" h="120000" w="120000">
                  <a:moveTo>
                    <a:pt x="0" y="36566"/>
                  </a:moveTo>
                  <a:lnTo>
                    <a:pt x="3088" y="45788"/>
                  </a:lnTo>
                  <a:lnTo>
                    <a:pt x="2744" y="60544"/>
                  </a:lnTo>
                  <a:lnTo>
                    <a:pt x="17161" y="69116"/>
                  </a:lnTo>
                  <a:lnTo>
                    <a:pt x="22994" y="75188"/>
                  </a:lnTo>
                  <a:lnTo>
                    <a:pt x="31344" y="80288"/>
                  </a:lnTo>
                  <a:lnTo>
                    <a:pt x="34661" y="83872"/>
                  </a:lnTo>
                  <a:lnTo>
                    <a:pt x="36377" y="93633"/>
                  </a:lnTo>
                  <a:lnTo>
                    <a:pt x="38550" y="107305"/>
                  </a:lnTo>
                  <a:lnTo>
                    <a:pt x="49877" y="120000"/>
                  </a:lnTo>
                  <a:lnTo>
                    <a:pt x="109477" y="116422"/>
                  </a:lnTo>
                  <a:lnTo>
                    <a:pt x="105927" y="97866"/>
                  </a:lnTo>
                  <a:lnTo>
                    <a:pt x="108105" y="78555"/>
                  </a:lnTo>
                  <a:lnTo>
                    <a:pt x="111533" y="69983"/>
                  </a:lnTo>
                  <a:lnTo>
                    <a:pt x="111077" y="62172"/>
                  </a:lnTo>
                  <a:lnTo>
                    <a:pt x="118627" y="44811"/>
                  </a:lnTo>
                  <a:lnTo>
                    <a:pt x="120000" y="40255"/>
                  </a:lnTo>
                  <a:lnTo>
                    <a:pt x="117711" y="39494"/>
                  </a:lnTo>
                  <a:lnTo>
                    <a:pt x="114738" y="43072"/>
                  </a:lnTo>
                  <a:lnTo>
                    <a:pt x="112333" y="52188"/>
                  </a:lnTo>
                  <a:lnTo>
                    <a:pt x="107416" y="52950"/>
                  </a:lnTo>
                  <a:lnTo>
                    <a:pt x="105244" y="58266"/>
                  </a:lnTo>
                  <a:lnTo>
                    <a:pt x="100322" y="61955"/>
                  </a:lnTo>
                  <a:lnTo>
                    <a:pt x="100666" y="56200"/>
                  </a:lnTo>
                  <a:lnTo>
                    <a:pt x="103983" y="50016"/>
                  </a:lnTo>
                  <a:lnTo>
                    <a:pt x="107300" y="48172"/>
                  </a:lnTo>
                  <a:lnTo>
                    <a:pt x="107644" y="45677"/>
                  </a:lnTo>
                  <a:lnTo>
                    <a:pt x="101122" y="29077"/>
                  </a:lnTo>
                  <a:lnTo>
                    <a:pt x="96661" y="27883"/>
                  </a:lnTo>
                  <a:lnTo>
                    <a:pt x="95061" y="23977"/>
                  </a:lnTo>
                  <a:lnTo>
                    <a:pt x="83505" y="22677"/>
                  </a:lnTo>
                  <a:lnTo>
                    <a:pt x="58572" y="16600"/>
                  </a:lnTo>
                  <a:lnTo>
                    <a:pt x="48388" y="9766"/>
                  </a:lnTo>
                  <a:lnTo>
                    <a:pt x="42666" y="7377"/>
                  </a:lnTo>
                  <a:lnTo>
                    <a:pt x="39350" y="9655"/>
                  </a:lnTo>
                  <a:lnTo>
                    <a:pt x="38094" y="9116"/>
                  </a:lnTo>
                  <a:lnTo>
                    <a:pt x="39922" y="7377"/>
                  </a:lnTo>
                  <a:lnTo>
                    <a:pt x="40038" y="4122"/>
                  </a:lnTo>
                  <a:lnTo>
                    <a:pt x="41066" y="3255"/>
                  </a:lnTo>
                  <a:lnTo>
                    <a:pt x="41183" y="866"/>
                  </a:lnTo>
                  <a:lnTo>
                    <a:pt x="39577" y="0"/>
                  </a:lnTo>
                  <a:lnTo>
                    <a:pt x="25738" y="6077"/>
                  </a:lnTo>
                  <a:lnTo>
                    <a:pt x="20588" y="7922"/>
                  </a:lnTo>
                  <a:lnTo>
                    <a:pt x="18416" y="8244"/>
                  </a:lnTo>
                  <a:lnTo>
                    <a:pt x="14872" y="6400"/>
                  </a:lnTo>
                  <a:lnTo>
                    <a:pt x="14183" y="7922"/>
                  </a:lnTo>
                  <a:lnTo>
                    <a:pt x="13844" y="6294"/>
                  </a:lnTo>
                  <a:lnTo>
                    <a:pt x="10983" y="8572"/>
                  </a:lnTo>
                  <a:lnTo>
                    <a:pt x="11666" y="22461"/>
                  </a:lnTo>
                  <a:lnTo>
                    <a:pt x="0" y="36566"/>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sp>
          <p:nvSpPr>
            <p:cNvPr id="1723" name="Google Shape;1723;p149"/>
            <p:cNvSpPr/>
            <p:nvPr/>
          </p:nvSpPr>
          <p:spPr>
            <a:xfrm>
              <a:off x="3496020" y="2002268"/>
              <a:ext cx="1970100" cy="1631400"/>
            </a:xfrm>
            <a:custGeom>
              <a:rect b="b" l="l" r="r" t="t"/>
              <a:pathLst>
                <a:path extrusionOk="0" h="120000" w="120000">
                  <a:moveTo>
                    <a:pt x="0" y="103050"/>
                  </a:moveTo>
                  <a:lnTo>
                    <a:pt x="3616" y="77155"/>
                  </a:lnTo>
                  <a:lnTo>
                    <a:pt x="12233" y="12894"/>
                  </a:lnTo>
                  <a:lnTo>
                    <a:pt x="14127" y="0"/>
                  </a:lnTo>
                  <a:lnTo>
                    <a:pt x="61594" y="8527"/>
                  </a:lnTo>
                  <a:lnTo>
                    <a:pt x="120000" y="16011"/>
                  </a:lnTo>
                  <a:lnTo>
                    <a:pt x="112072" y="120000"/>
                  </a:lnTo>
                  <a:lnTo>
                    <a:pt x="31961" y="108977"/>
                  </a:lnTo>
                  <a:lnTo>
                    <a:pt x="0" y="103050"/>
                  </a:lnTo>
                  <a:close/>
                </a:path>
              </a:pathLst>
            </a:custGeom>
            <a:solidFill>
              <a:srgbClr val="CCCCCC"/>
            </a:solidFill>
            <a:ln cap="flat" cmpd="sng" w="25400">
              <a:solidFill>
                <a:srgbClr val="FFFFFF"/>
              </a:solidFill>
              <a:prstDash val="solid"/>
              <a:round/>
              <a:headEnd len="sm" w="sm" type="none"/>
              <a:tailEnd len="sm" w="sm" type="none"/>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p:txBody>
        </p:sp>
      </p:grpSp>
      <p:sp>
        <p:nvSpPr>
          <p:cNvPr id="1724" name="Google Shape;1724;p149"/>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1725" name="Google Shape;1725;p149"/>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zh-TW" sz="1200"/>
              <a:t>Modify color of the state by clicking on the icon and select fill from the menu</a:t>
            </a:r>
            <a:endParaRPr sz="1200">
              <a:latin typeface="Arial"/>
              <a:ea typeface="Arial"/>
              <a:cs typeface="Arial"/>
              <a:sym typeface="Arial"/>
            </a:endParaRPr>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50"/>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304800" lvl="0" marL="457200" rtl="0" algn="l">
              <a:lnSpc>
                <a:spcPct val="115000"/>
              </a:lnSpc>
              <a:spcBef>
                <a:spcPts val="0"/>
              </a:spcBef>
              <a:spcAft>
                <a:spcPts val="0"/>
              </a:spcAft>
              <a:buSzPts val="1200"/>
              <a:buChar char="●"/>
            </a:pPr>
            <a:r>
              <a:rPr lang="zh-TW" sz="1200"/>
              <a:t>Modify color of the icon by clicking on the icon and select fill from the menu</a:t>
            </a:r>
            <a:endParaRPr sz="1200"/>
          </a:p>
          <a:p>
            <a:pPr indent="-304800" lvl="0" marL="457200" rtl="0" algn="l">
              <a:lnSpc>
                <a:spcPct val="115000"/>
              </a:lnSpc>
              <a:spcBef>
                <a:spcPts val="0"/>
              </a:spcBef>
              <a:spcAft>
                <a:spcPts val="0"/>
              </a:spcAft>
              <a:buSzPts val="1200"/>
              <a:buChar char="●"/>
            </a:pPr>
            <a:r>
              <a:rPr lang="zh-TW" sz="1200"/>
              <a:t>Icons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a:p>
        </p:txBody>
      </p:sp>
      <p:sp>
        <p:nvSpPr>
          <p:cNvPr id="1731" name="Google Shape;1731;p150"/>
          <p:cNvSpPr/>
          <p:nvPr/>
        </p:nvSpPr>
        <p:spPr>
          <a:xfrm>
            <a:off x="2644784" y="1429966"/>
            <a:ext cx="285600" cy="3177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483"/>
                  <a:pt x="6127" y="120000"/>
                  <a:pt x="13405" y="120000"/>
                </a:cubicBezTo>
                <a:lnTo>
                  <a:pt x="106722" y="120000"/>
                </a:lnTo>
                <a:cubicBezTo>
                  <a:pt x="113872" y="120000"/>
                  <a:pt x="120000" y="114483"/>
                  <a:pt x="120000" y="108044"/>
                </a:cubicBezTo>
                <a:lnTo>
                  <a:pt x="120000" y="24022"/>
                </a:lnTo>
                <a:cubicBezTo>
                  <a:pt x="119616" y="17238"/>
                  <a:pt x="113488" y="12066"/>
                  <a:pt x="106338" y="12066"/>
                </a:cubicBezTo>
                <a:close/>
                <a:moveTo>
                  <a:pt x="66383" y="102183"/>
                </a:moveTo>
                <a:lnTo>
                  <a:pt x="52977" y="102183"/>
                </a:lnTo>
                <a:lnTo>
                  <a:pt x="52977" y="90227"/>
                </a:lnTo>
                <a:lnTo>
                  <a:pt x="66383" y="90227"/>
                </a:lnTo>
                <a:lnTo>
                  <a:pt x="66383" y="102183"/>
                </a:lnTo>
                <a:close/>
                <a:moveTo>
                  <a:pt x="66383" y="78161"/>
                </a:moveTo>
                <a:lnTo>
                  <a:pt x="52977" y="78161"/>
                </a:lnTo>
                <a:lnTo>
                  <a:pt x="52977" y="41838"/>
                </a:lnTo>
                <a:lnTo>
                  <a:pt x="66383" y="41838"/>
                </a:lnTo>
                <a:lnTo>
                  <a:pt x="66383" y="78161"/>
                </a:lnTo>
                <a:close/>
                <a:moveTo>
                  <a:pt x="59488" y="24022"/>
                </a:moveTo>
                <a:cubicBezTo>
                  <a:pt x="55916" y="24022"/>
                  <a:pt x="52594" y="21377"/>
                  <a:pt x="52594" y="17816"/>
                </a:cubicBezTo>
                <a:cubicBezTo>
                  <a:pt x="52594" y="14600"/>
                  <a:pt x="55533" y="11722"/>
                  <a:pt x="59488" y="11722"/>
                </a:cubicBezTo>
                <a:cubicBezTo>
                  <a:pt x="63444" y="11722"/>
                  <a:pt x="66383" y="14255"/>
                  <a:pt x="66383" y="17816"/>
                </a:cubicBezTo>
                <a:cubicBezTo>
                  <a:pt x="66383" y="21377"/>
                  <a:pt x="63061" y="24022"/>
                  <a:pt x="59488" y="24022"/>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2" name="Google Shape;1732;p150"/>
          <p:cNvSpPr/>
          <p:nvPr/>
        </p:nvSpPr>
        <p:spPr>
          <a:xfrm>
            <a:off x="2644784" y="2047478"/>
            <a:ext cx="285600" cy="317700"/>
          </a:xfrm>
          <a:custGeom>
            <a:rect b="b" l="l" r="r" t="t"/>
            <a:pathLst>
              <a:path extrusionOk="0" h="120000" w="120000">
                <a:moveTo>
                  <a:pt x="106338" y="12066"/>
                </a:moveTo>
                <a:lnTo>
                  <a:pt x="78638" y="12066"/>
                </a:lnTo>
                <a:cubicBezTo>
                  <a:pt x="75700" y="5172"/>
                  <a:pt x="68427" y="0"/>
                  <a:pt x="59872" y="0"/>
                </a:cubicBezTo>
                <a:cubicBezTo>
                  <a:pt x="51188" y="0"/>
                  <a:pt x="44044" y="5172"/>
                  <a:pt x="41105" y="12066"/>
                </a:cubicBezTo>
                <a:lnTo>
                  <a:pt x="13405" y="12066"/>
                </a:lnTo>
                <a:cubicBezTo>
                  <a:pt x="6127" y="12066"/>
                  <a:pt x="0" y="17588"/>
                  <a:pt x="0" y="24022"/>
                </a:cubicBezTo>
                <a:lnTo>
                  <a:pt x="0" y="108044"/>
                </a:lnTo>
                <a:cubicBezTo>
                  <a:pt x="0" y="114600"/>
                  <a:pt x="6127" y="120000"/>
                  <a:pt x="13405" y="120000"/>
                </a:cubicBezTo>
                <a:lnTo>
                  <a:pt x="106722" y="120000"/>
                </a:lnTo>
                <a:cubicBezTo>
                  <a:pt x="113872" y="120000"/>
                  <a:pt x="120000" y="114600"/>
                  <a:pt x="120000" y="108044"/>
                </a:cubicBezTo>
                <a:lnTo>
                  <a:pt x="120000" y="24022"/>
                </a:lnTo>
                <a:cubicBezTo>
                  <a:pt x="119616" y="17588"/>
                  <a:pt x="113488" y="12066"/>
                  <a:pt x="106338" y="12066"/>
                </a:cubicBezTo>
                <a:close/>
                <a:moveTo>
                  <a:pt x="59488" y="12066"/>
                </a:moveTo>
                <a:cubicBezTo>
                  <a:pt x="63061" y="12066"/>
                  <a:pt x="66383" y="14600"/>
                  <a:pt x="66383" y="18161"/>
                </a:cubicBezTo>
                <a:cubicBezTo>
                  <a:pt x="66383" y="21494"/>
                  <a:pt x="63444" y="24366"/>
                  <a:pt x="59488" y="24366"/>
                </a:cubicBezTo>
                <a:cubicBezTo>
                  <a:pt x="55533" y="24366"/>
                  <a:pt x="52594" y="21722"/>
                  <a:pt x="52594" y="18161"/>
                </a:cubicBezTo>
                <a:cubicBezTo>
                  <a:pt x="52977" y="14600"/>
                  <a:pt x="55916" y="12066"/>
                  <a:pt x="59488" y="12066"/>
                </a:cubicBezTo>
                <a:close/>
                <a:moveTo>
                  <a:pt x="46211" y="96094"/>
                </a:moveTo>
                <a:lnTo>
                  <a:pt x="19533" y="72066"/>
                </a:lnTo>
                <a:lnTo>
                  <a:pt x="28850" y="63561"/>
                </a:lnTo>
                <a:lnTo>
                  <a:pt x="46211" y="79194"/>
                </a:lnTo>
                <a:lnTo>
                  <a:pt x="90127" y="39655"/>
                </a:lnTo>
                <a:lnTo>
                  <a:pt x="99444" y="48044"/>
                </a:lnTo>
                <a:lnTo>
                  <a:pt x="46211" y="96094"/>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3" name="Google Shape;1733;p150"/>
          <p:cNvSpPr/>
          <p:nvPr/>
        </p:nvSpPr>
        <p:spPr>
          <a:xfrm>
            <a:off x="2595116" y="2697208"/>
            <a:ext cx="382200" cy="254700"/>
          </a:xfrm>
          <a:custGeom>
            <a:rect b="b" l="l" r="r" t="t"/>
            <a:pathLst>
              <a:path extrusionOk="0" h="120000" w="120000">
                <a:moveTo>
                  <a:pt x="96594" y="45411"/>
                </a:moveTo>
                <a:cubicBezTo>
                  <a:pt x="93055" y="19400"/>
                  <a:pt x="77961" y="0"/>
                  <a:pt x="59905" y="0"/>
                </a:cubicBezTo>
                <a:cubicBezTo>
                  <a:pt x="45383" y="0"/>
                  <a:pt x="32961" y="12072"/>
                  <a:pt x="26750" y="30322"/>
                </a:cubicBezTo>
                <a:cubicBezTo>
                  <a:pt x="11655" y="32766"/>
                  <a:pt x="0" y="51877"/>
                  <a:pt x="0" y="75016"/>
                </a:cubicBezTo>
                <a:cubicBezTo>
                  <a:pt x="0" y="99738"/>
                  <a:pt x="13566" y="120000"/>
                  <a:pt x="30000" y="120000"/>
                </a:cubicBezTo>
                <a:lnTo>
                  <a:pt x="94966" y="120000"/>
                </a:lnTo>
                <a:cubicBezTo>
                  <a:pt x="108727" y="120000"/>
                  <a:pt x="120000" y="103327"/>
                  <a:pt x="120000" y="82350"/>
                </a:cubicBezTo>
                <a:cubicBezTo>
                  <a:pt x="119711" y="62800"/>
                  <a:pt x="109488" y="46561"/>
                  <a:pt x="96594" y="45411"/>
                </a:cubicBezTo>
                <a:close/>
                <a:moveTo>
                  <a:pt x="69838" y="67688"/>
                </a:moveTo>
                <a:lnTo>
                  <a:pt x="69838" y="97722"/>
                </a:lnTo>
                <a:lnTo>
                  <a:pt x="49966" y="97722"/>
                </a:lnTo>
                <a:lnTo>
                  <a:pt x="49966" y="67688"/>
                </a:lnTo>
                <a:lnTo>
                  <a:pt x="34777" y="67688"/>
                </a:lnTo>
                <a:lnTo>
                  <a:pt x="59905" y="30033"/>
                </a:lnTo>
                <a:lnTo>
                  <a:pt x="84938" y="67688"/>
                </a:lnTo>
                <a:lnTo>
                  <a:pt x="69838" y="676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4" name="Google Shape;1734;p150"/>
          <p:cNvSpPr/>
          <p:nvPr/>
        </p:nvSpPr>
        <p:spPr>
          <a:xfrm>
            <a:off x="2659551" y="3299953"/>
            <a:ext cx="223800" cy="285600"/>
          </a:xfrm>
          <a:custGeom>
            <a:rect b="b" l="l" r="r" t="t"/>
            <a:pathLst>
              <a:path extrusionOk="0" h="120000" w="120000">
                <a:moveTo>
                  <a:pt x="102505" y="0"/>
                </a:moveTo>
                <a:lnTo>
                  <a:pt x="17166" y="0"/>
                </a:lnTo>
                <a:cubicBezTo>
                  <a:pt x="7850" y="0"/>
                  <a:pt x="0" y="6133"/>
                  <a:pt x="0" y="13416"/>
                </a:cubicBezTo>
                <a:lnTo>
                  <a:pt x="0" y="120000"/>
                </a:lnTo>
                <a:lnTo>
                  <a:pt x="60000" y="99805"/>
                </a:lnTo>
                <a:lnTo>
                  <a:pt x="120000" y="120000"/>
                </a:lnTo>
                <a:lnTo>
                  <a:pt x="120000" y="13416"/>
                </a:lnTo>
                <a:cubicBezTo>
                  <a:pt x="119511" y="5750"/>
                  <a:pt x="111661" y="0"/>
                  <a:pt x="102505" y="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5" name="Google Shape;1735;p150"/>
          <p:cNvSpPr/>
          <p:nvPr/>
        </p:nvSpPr>
        <p:spPr>
          <a:xfrm>
            <a:off x="2647469" y="3917464"/>
            <a:ext cx="254700" cy="288300"/>
          </a:xfrm>
          <a:custGeom>
            <a:rect b="b" l="l" r="r" t="t"/>
            <a:pathLst>
              <a:path extrusionOk="0" h="120000" w="120000">
                <a:moveTo>
                  <a:pt x="120000" y="32983"/>
                </a:moveTo>
                <a:lnTo>
                  <a:pt x="98872" y="32983"/>
                </a:lnTo>
                <a:cubicBezTo>
                  <a:pt x="95711" y="27905"/>
                  <a:pt x="90827" y="23338"/>
                  <a:pt x="85077" y="20044"/>
                </a:cubicBezTo>
                <a:lnTo>
                  <a:pt x="97294" y="9388"/>
                </a:lnTo>
                <a:lnTo>
                  <a:pt x="86800" y="0"/>
                </a:lnTo>
                <a:lnTo>
                  <a:pt x="70561" y="14333"/>
                </a:lnTo>
                <a:cubicBezTo>
                  <a:pt x="66827" y="13572"/>
                  <a:pt x="63666" y="13316"/>
                  <a:pt x="59927" y="13316"/>
                </a:cubicBezTo>
                <a:cubicBezTo>
                  <a:pt x="56333" y="13316"/>
                  <a:pt x="52744" y="13572"/>
                  <a:pt x="49438" y="14333"/>
                </a:cubicBezTo>
                <a:lnTo>
                  <a:pt x="33200" y="0"/>
                </a:lnTo>
                <a:lnTo>
                  <a:pt x="22705" y="9388"/>
                </a:lnTo>
                <a:lnTo>
                  <a:pt x="34777" y="20044"/>
                </a:lnTo>
                <a:cubicBezTo>
                  <a:pt x="29172" y="23338"/>
                  <a:pt x="24716" y="27905"/>
                  <a:pt x="20983" y="32983"/>
                </a:cubicBezTo>
                <a:lnTo>
                  <a:pt x="0" y="32983"/>
                </a:lnTo>
                <a:lnTo>
                  <a:pt x="0" y="46172"/>
                </a:lnTo>
                <a:lnTo>
                  <a:pt x="15811" y="46172"/>
                </a:lnTo>
                <a:cubicBezTo>
                  <a:pt x="15377" y="48327"/>
                  <a:pt x="14944" y="50488"/>
                  <a:pt x="14944" y="53022"/>
                </a:cubicBezTo>
                <a:lnTo>
                  <a:pt x="14944" y="59872"/>
                </a:lnTo>
                <a:lnTo>
                  <a:pt x="0" y="59872"/>
                </a:lnTo>
                <a:lnTo>
                  <a:pt x="0" y="73066"/>
                </a:lnTo>
                <a:lnTo>
                  <a:pt x="14944" y="73066"/>
                </a:lnTo>
                <a:lnTo>
                  <a:pt x="14944" y="79916"/>
                </a:lnTo>
                <a:cubicBezTo>
                  <a:pt x="14944" y="81944"/>
                  <a:pt x="15377" y="84100"/>
                  <a:pt x="15811" y="86638"/>
                </a:cubicBezTo>
                <a:lnTo>
                  <a:pt x="0" y="86638"/>
                </a:lnTo>
                <a:lnTo>
                  <a:pt x="0" y="99955"/>
                </a:lnTo>
                <a:lnTo>
                  <a:pt x="20983" y="99955"/>
                </a:lnTo>
                <a:cubicBezTo>
                  <a:pt x="28744" y="111755"/>
                  <a:pt x="43255" y="120000"/>
                  <a:pt x="59927" y="120000"/>
                </a:cubicBezTo>
                <a:cubicBezTo>
                  <a:pt x="76455" y="120000"/>
                  <a:pt x="91255" y="112133"/>
                  <a:pt x="98872" y="99955"/>
                </a:cubicBezTo>
                <a:lnTo>
                  <a:pt x="120000" y="99955"/>
                </a:lnTo>
                <a:lnTo>
                  <a:pt x="120000" y="86638"/>
                </a:lnTo>
                <a:lnTo>
                  <a:pt x="104188" y="86638"/>
                </a:lnTo>
                <a:cubicBezTo>
                  <a:pt x="104622" y="84483"/>
                  <a:pt x="105055" y="82327"/>
                  <a:pt x="105055" y="79916"/>
                </a:cubicBezTo>
                <a:lnTo>
                  <a:pt x="105055" y="73066"/>
                </a:lnTo>
                <a:lnTo>
                  <a:pt x="120000" y="73066"/>
                </a:lnTo>
                <a:lnTo>
                  <a:pt x="120000" y="59872"/>
                </a:lnTo>
                <a:lnTo>
                  <a:pt x="105055" y="59872"/>
                </a:lnTo>
                <a:lnTo>
                  <a:pt x="105055" y="53022"/>
                </a:lnTo>
                <a:cubicBezTo>
                  <a:pt x="105055" y="50866"/>
                  <a:pt x="104622" y="48711"/>
                  <a:pt x="104188" y="46172"/>
                </a:cubicBezTo>
                <a:lnTo>
                  <a:pt x="120000" y="46172"/>
                </a:lnTo>
                <a:lnTo>
                  <a:pt x="120000" y="32983"/>
                </a:lnTo>
                <a:close/>
                <a:moveTo>
                  <a:pt x="75016" y="86255"/>
                </a:moveTo>
                <a:lnTo>
                  <a:pt x="44983" y="86255"/>
                </a:lnTo>
                <a:lnTo>
                  <a:pt x="44983" y="73066"/>
                </a:lnTo>
                <a:lnTo>
                  <a:pt x="75016" y="73066"/>
                </a:lnTo>
                <a:lnTo>
                  <a:pt x="75016" y="86255"/>
                </a:lnTo>
                <a:close/>
                <a:moveTo>
                  <a:pt x="75016" y="59872"/>
                </a:moveTo>
                <a:lnTo>
                  <a:pt x="44983" y="59872"/>
                </a:lnTo>
                <a:lnTo>
                  <a:pt x="44983" y="46555"/>
                </a:lnTo>
                <a:lnTo>
                  <a:pt x="75016" y="46555"/>
                </a:lnTo>
                <a:lnTo>
                  <a:pt x="75016" y="598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6" name="Google Shape;1736;p150"/>
          <p:cNvSpPr/>
          <p:nvPr/>
        </p:nvSpPr>
        <p:spPr>
          <a:xfrm>
            <a:off x="3513328" y="1429966"/>
            <a:ext cx="317700" cy="254700"/>
          </a:xfrm>
          <a:custGeom>
            <a:rect b="b" l="l" r="r" t="t"/>
            <a:pathLst>
              <a:path extrusionOk="0" h="120000" w="120000">
                <a:moveTo>
                  <a:pt x="107944" y="0"/>
                </a:moveTo>
                <a:lnTo>
                  <a:pt x="12055" y="0"/>
                </a:lnTo>
                <a:cubicBezTo>
                  <a:pt x="5283" y="0"/>
                  <a:pt x="0" y="6461"/>
                  <a:pt x="0" y="15072"/>
                </a:cubicBezTo>
                <a:lnTo>
                  <a:pt x="0" y="104927"/>
                </a:lnTo>
                <a:cubicBezTo>
                  <a:pt x="0" y="113394"/>
                  <a:pt x="5283" y="120000"/>
                  <a:pt x="12055" y="120000"/>
                </a:cubicBezTo>
                <a:lnTo>
                  <a:pt x="107944" y="120000"/>
                </a:lnTo>
                <a:cubicBezTo>
                  <a:pt x="114833" y="120000"/>
                  <a:pt x="120000" y="113394"/>
                  <a:pt x="120000" y="104927"/>
                </a:cubicBezTo>
                <a:lnTo>
                  <a:pt x="120000" y="15072"/>
                </a:lnTo>
                <a:cubicBezTo>
                  <a:pt x="120000" y="6461"/>
                  <a:pt x="114833" y="0"/>
                  <a:pt x="107944" y="0"/>
                </a:cubicBezTo>
                <a:close/>
                <a:moveTo>
                  <a:pt x="107944" y="104927"/>
                </a:moveTo>
                <a:lnTo>
                  <a:pt x="12055" y="104927"/>
                </a:lnTo>
                <a:lnTo>
                  <a:pt x="12055" y="60000"/>
                </a:lnTo>
                <a:lnTo>
                  <a:pt x="107944" y="60000"/>
                </a:lnTo>
                <a:lnTo>
                  <a:pt x="107944" y="104927"/>
                </a:lnTo>
                <a:close/>
                <a:moveTo>
                  <a:pt x="107944" y="30000"/>
                </a:moveTo>
                <a:lnTo>
                  <a:pt x="12055" y="30000"/>
                </a:lnTo>
                <a:lnTo>
                  <a:pt x="12055" y="15072"/>
                </a:lnTo>
                <a:lnTo>
                  <a:pt x="107944" y="15072"/>
                </a:lnTo>
                <a:lnTo>
                  <a:pt x="107944" y="300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7" name="Google Shape;1737;p150"/>
          <p:cNvSpPr/>
          <p:nvPr/>
        </p:nvSpPr>
        <p:spPr>
          <a:xfrm>
            <a:off x="3560312" y="2036739"/>
            <a:ext cx="222600" cy="287100"/>
          </a:xfrm>
          <a:custGeom>
            <a:rect b="b" l="l" r="r" t="t"/>
            <a:pathLst>
              <a:path extrusionOk="0" h="120000" w="120000">
                <a:moveTo>
                  <a:pt x="9194" y="106750"/>
                </a:moveTo>
                <a:cubicBezTo>
                  <a:pt x="9194" y="113883"/>
                  <a:pt x="17072" y="120000"/>
                  <a:pt x="26427" y="120000"/>
                </a:cubicBezTo>
                <a:lnTo>
                  <a:pt x="94883" y="120000"/>
                </a:lnTo>
                <a:cubicBezTo>
                  <a:pt x="104238" y="120000"/>
                  <a:pt x="112122" y="113883"/>
                  <a:pt x="112122" y="106750"/>
                </a:cubicBezTo>
                <a:lnTo>
                  <a:pt x="112122" y="26877"/>
                </a:lnTo>
                <a:lnTo>
                  <a:pt x="9194" y="26877"/>
                </a:lnTo>
                <a:lnTo>
                  <a:pt x="9194" y="106750"/>
                </a:lnTo>
                <a:close/>
                <a:moveTo>
                  <a:pt x="90777" y="6750"/>
                </a:moveTo>
                <a:lnTo>
                  <a:pt x="81916" y="0"/>
                </a:lnTo>
                <a:lnTo>
                  <a:pt x="38905" y="0"/>
                </a:lnTo>
                <a:lnTo>
                  <a:pt x="30038" y="6750"/>
                </a:lnTo>
                <a:lnTo>
                  <a:pt x="0" y="6750"/>
                </a:lnTo>
                <a:lnTo>
                  <a:pt x="0" y="20127"/>
                </a:lnTo>
                <a:lnTo>
                  <a:pt x="120000" y="20127"/>
                </a:lnTo>
                <a:lnTo>
                  <a:pt x="120000" y="6750"/>
                </a:lnTo>
                <a:lnTo>
                  <a:pt x="90777" y="675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8" name="Google Shape;1738;p150"/>
          <p:cNvSpPr/>
          <p:nvPr/>
        </p:nvSpPr>
        <p:spPr>
          <a:xfrm>
            <a:off x="3545546" y="2643510"/>
            <a:ext cx="254700" cy="317700"/>
          </a:xfrm>
          <a:custGeom>
            <a:rect b="b" l="l" r="r" t="t"/>
            <a:pathLst>
              <a:path extrusionOk="0" h="120000" w="120000">
                <a:moveTo>
                  <a:pt x="75016" y="0"/>
                </a:moveTo>
                <a:lnTo>
                  <a:pt x="14944" y="0"/>
                </a:lnTo>
                <a:cubicBezTo>
                  <a:pt x="6900" y="0"/>
                  <a:pt x="0" y="5516"/>
                  <a:pt x="0" y="11955"/>
                </a:cubicBezTo>
                <a:lnTo>
                  <a:pt x="0" y="108044"/>
                </a:lnTo>
                <a:cubicBezTo>
                  <a:pt x="0" y="114483"/>
                  <a:pt x="6466" y="120000"/>
                  <a:pt x="14944" y="120000"/>
                </a:cubicBezTo>
                <a:lnTo>
                  <a:pt x="105055" y="120000"/>
                </a:lnTo>
                <a:cubicBezTo>
                  <a:pt x="113100" y="120000"/>
                  <a:pt x="120000" y="114483"/>
                  <a:pt x="120000" y="108044"/>
                </a:cubicBezTo>
                <a:lnTo>
                  <a:pt x="120000" y="35977"/>
                </a:lnTo>
                <a:lnTo>
                  <a:pt x="75016" y="0"/>
                </a:lnTo>
                <a:close/>
                <a:moveTo>
                  <a:pt x="89966" y="96322"/>
                </a:moveTo>
                <a:lnTo>
                  <a:pt x="30033" y="96322"/>
                </a:lnTo>
                <a:lnTo>
                  <a:pt x="30033" y="84366"/>
                </a:lnTo>
                <a:lnTo>
                  <a:pt x="89966" y="84366"/>
                </a:lnTo>
                <a:lnTo>
                  <a:pt x="89966" y="96322"/>
                </a:lnTo>
                <a:close/>
                <a:moveTo>
                  <a:pt x="89966" y="72300"/>
                </a:moveTo>
                <a:lnTo>
                  <a:pt x="30033" y="72300"/>
                </a:lnTo>
                <a:lnTo>
                  <a:pt x="30033" y="60344"/>
                </a:lnTo>
                <a:lnTo>
                  <a:pt x="89966" y="60344"/>
                </a:lnTo>
                <a:lnTo>
                  <a:pt x="89966" y="72300"/>
                </a:lnTo>
                <a:close/>
                <a:moveTo>
                  <a:pt x="67688" y="42183"/>
                </a:moveTo>
                <a:lnTo>
                  <a:pt x="67688" y="9077"/>
                </a:lnTo>
                <a:lnTo>
                  <a:pt x="109077" y="42183"/>
                </a:lnTo>
                <a:lnTo>
                  <a:pt x="67688" y="4218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9" name="Google Shape;1739;p150"/>
          <p:cNvSpPr/>
          <p:nvPr/>
        </p:nvSpPr>
        <p:spPr>
          <a:xfrm>
            <a:off x="3528094" y="3282501"/>
            <a:ext cx="287100" cy="287100"/>
          </a:xfrm>
          <a:custGeom>
            <a:rect b="b" l="l" r="r" t="t"/>
            <a:pathLst>
              <a:path extrusionOk="0" h="120000" w="120000">
                <a:moveTo>
                  <a:pt x="113127" y="66622"/>
                </a:moveTo>
                <a:lnTo>
                  <a:pt x="6872" y="66622"/>
                </a:lnTo>
                <a:cubicBezTo>
                  <a:pt x="3311" y="66622"/>
                  <a:pt x="0" y="69427"/>
                  <a:pt x="0" y="73377"/>
                </a:cubicBezTo>
                <a:lnTo>
                  <a:pt x="0" y="113122"/>
                </a:lnTo>
                <a:cubicBezTo>
                  <a:pt x="0" y="116816"/>
                  <a:pt x="2927" y="120000"/>
                  <a:pt x="6872" y="120000"/>
                </a:cubicBezTo>
                <a:lnTo>
                  <a:pt x="113127" y="120000"/>
                </a:lnTo>
                <a:cubicBezTo>
                  <a:pt x="116688" y="120000"/>
                  <a:pt x="120000" y="117200"/>
                  <a:pt x="120000" y="113122"/>
                </a:cubicBezTo>
                <a:lnTo>
                  <a:pt x="120000" y="73377"/>
                </a:lnTo>
                <a:cubicBezTo>
                  <a:pt x="120000" y="69811"/>
                  <a:pt x="116688" y="66622"/>
                  <a:pt x="113127" y="66622"/>
                </a:cubicBezTo>
                <a:close/>
                <a:moveTo>
                  <a:pt x="26594" y="106750"/>
                </a:moveTo>
                <a:cubicBezTo>
                  <a:pt x="19472" y="106750"/>
                  <a:pt x="13361" y="100638"/>
                  <a:pt x="13361" y="93505"/>
                </a:cubicBezTo>
                <a:cubicBezTo>
                  <a:pt x="13361" y="86244"/>
                  <a:pt x="19344" y="80255"/>
                  <a:pt x="26594" y="80255"/>
                </a:cubicBezTo>
                <a:cubicBezTo>
                  <a:pt x="33722" y="80255"/>
                  <a:pt x="39955" y="86244"/>
                  <a:pt x="39955" y="93505"/>
                </a:cubicBezTo>
                <a:cubicBezTo>
                  <a:pt x="39955" y="100638"/>
                  <a:pt x="34105" y="106750"/>
                  <a:pt x="26594" y="106750"/>
                </a:cubicBezTo>
                <a:close/>
                <a:moveTo>
                  <a:pt x="113127" y="0"/>
                </a:moveTo>
                <a:lnTo>
                  <a:pt x="6872" y="0"/>
                </a:lnTo>
                <a:cubicBezTo>
                  <a:pt x="3311" y="0"/>
                  <a:pt x="0" y="2927"/>
                  <a:pt x="0" y="6877"/>
                </a:cubicBezTo>
                <a:lnTo>
                  <a:pt x="0" y="46750"/>
                </a:lnTo>
                <a:cubicBezTo>
                  <a:pt x="0" y="50444"/>
                  <a:pt x="2927" y="53633"/>
                  <a:pt x="6872" y="53633"/>
                </a:cubicBezTo>
                <a:lnTo>
                  <a:pt x="113127" y="53633"/>
                </a:lnTo>
                <a:cubicBezTo>
                  <a:pt x="116688" y="53633"/>
                  <a:pt x="120000" y="50700"/>
                  <a:pt x="120000" y="46750"/>
                </a:cubicBezTo>
                <a:lnTo>
                  <a:pt x="120000" y="6877"/>
                </a:lnTo>
                <a:cubicBezTo>
                  <a:pt x="120000" y="3311"/>
                  <a:pt x="116688" y="0"/>
                  <a:pt x="113127" y="0"/>
                </a:cubicBezTo>
                <a:close/>
                <a:moveTo>
                  <a:pt x="26594" y="40000"/>
                </a:moveTo>
                <a:cubicBezTo>
                  <a:pt x="19472" y="40000"/>
                  <a:pt x="13361" y="33755"/>
                  <a:pt x="13361" y="26622"/>
                </a:cubicBezTo>
                <a:cubicBezTo>
                  <a:pt x="13361" y="19361"/>
                  <a:pt x="19344" y="13377"/>
                  <a:pt x="26594" y="13377"/>
                </a:cubicBezTo>
                <a:cubicBezTo>
                  <a:pt x="33722" y="13377"/>
                  <a:pt x="39955" y="19361"/>
                  <a:pt x="39955" y="26622"/>
                </a:cubicBezTo>
                <a:cubicBezTo>
                  <a:pt x="39955" y="33755"/>
                  <a:pt x="34105" y="40000"/>
                  <a:pt x="26594" y="4000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0" name="Google Shape;1740;p150"/>
          <p:cNvSpPr/>
          <p:nvPr/>
        </p:nvSpPr>
        <p:spPr>
          <a:xfrm>
            <a:off x="3541558" y="3890616"/>
            <a:ext cx="285600" cy="317700"/>
          </a:xfrm>
          <a:custGeom>
            <a:rect b="b" l="l" r="r" t="t"/>
            <a:pathLst>
              <a:path extrusionOk="0" h="120000" w="120000">
                <a:moveTo>
                  <a:pt x="93316" y="66094"/>
                </a:moveTo>
                <a:lnTo>
                  <a:pt x="60255" y="66094"/>
                </a:lnTo>
                <a:lnTo>
                  <a:pt x="60255" y="96322"/>
                </a:lnTo>
                <a:lnTo>
                  <a:pt x="93700" y="96322"/>
                </a:lnTo>
                <a:lnTo>
                  <a:pt x="93700" y="66094"/>
                </a:lnTo>
                <a:lnTo>
                  <a:pt x="93316" y="66094"/>
                </a:lnTo>
                <a:close/>
                <a:moveTo>
                  <a:pt x="86811" y="0"/>
                </a:moveTo>
                <a:lnTo>
                  <a:pt x="86811" y="11955"/>
                </a:lnTo>
                <a:lnTo>
                  <a:pt x="33572" y="11955"/>
                </a:lnTo>
                <a:lnTo>
                  <a:pt x="33572" y="0"/>
                </a:lnTo>
                <a:lnTo>
                  <a:pt x="20172" y="0"/>
                </a:lnTo>
                <a:lnTo>
                  <a:pt x="20172" y="11955"/>
                </a:lnTo>
                <a:lnTo>
                  <a:pt x="13405" y="11955"/>
                </a:lnTo>
                <a:cubicBezTo>
                  <a:pt x="5744" y="11955"/>
                  <a:pt x="0" y="17472"/>
                  <a:pt x="0" y="24022"/>
                </a:cubicBezTo>
                <a:lnTo>
                  <a:pt x="0" y="107933"/>
                </a:lnTo>
                <a:cubicBezTo>
                  <a:pt x="0" y="114483"/>
                  <a:pt x="5744" y="120000"/>
                  <a:pt x="13405" y="120000"/>
                </a:cubicBezTo>
                <a:lnTo>
                  <a:pt x="106722" y="120000"/>
                </a:lnTo>
                <a:cubicBezTo>
                  <a:pt x="113872" y="120000"/>
                  <a:pt x="120000" y="114483"/>
                  <a:pt x="120000" y="107933"/>
                </a:cubicBezTo>
                <a:lnTo>
                  <a:pt x="120000" y="24022"/>
                </a:lnTo>
                <a:cubicBezTo>
                  <a:pt x="120000" y="17472"/>
                  <a:pt x="113872" y="11955"/>
                  <a:pt x="106722" y="11955"/>
                </a:cubicBezTo>
                <a:lnTo>
                  <a:pt x="99827" y="11955"/>
                </a:lnTo>
                <a:lnTo>
                  <a:pt x="99827" y="0"/>
                </a:lnTo>
                <a:lnTo>
                  <a:pt x="86811" y="0"/>
                </a:lnTo>
                <a:close/>
                <a:moveTo>
                  <a:pt x="106722" y="107933"/>
                </a:moveTo>
                <a:lnTo>
                  <a:pt x="13405" y="107933"/>
                </a:lnTo>
                <a:lnTo>
                  <a:pt x="13405" y="42183"/>
                </a:lnTo>
                <a:lnTo>
                  <a:pt x="106722" y="42183"/>
                </a:lnTo>
                <a:lnTo>
                  <a:pt x="106722" y="10793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1" name="Google Shape;1741;p150"/>
          <p:cNvSpPr/>
          <p:nvPr/>
        </p:nvSpPr>
        <p:spPr>
          <a:xfrm>
            <a:off x="4398526" y="1429966"/>
            <a:ext cx="332700" cy="333900"/>
          </a:xfrm>
          <a:custGeom>
            <a:rect b="b" l="l" r="r" t="t"/>
            <a:pathLst>
              <a:path extrusionOk="0" h="120000" w="120000">
                <a:moveTo>
                  <a:pt x="105738" y="57205"/>
                </a:moveTo>
                <a:lnTo>
                  <a:pt x="97072" y="57205"/>
                </a:lnTo>
                <a:lnTo>
                  <a:pt x="97072" y="34300"/>
                </a:lnTo>
                <a:cubicBezTo>
                  <a:pt x="97072" y="28166"/>
                  <a:pt x="91811" y="22905"/>
                  <a:pt x="85555" y="22905"/>
                </a:cubicBezTo>
                <a:lnTo>
                  <a:pt x="62850" y="22905"/>
                </a:lnTo>
                <a:lnTo>
                  <a:pt x="62850" y="14244"/>
                </a:lnTo>
                <a:cubicBezTo>
                  <a:pt x="62850" y="6244"/>
                  <a:pt x="56272" y="0"/>
                  <a:pt x="48594" y="0"/>
                </a:cubicBezTo>
                <a:cubicBezTo>
                  <a:pt x="40805" y="0"/>
                  <a:pt x="34333" y="6466"/>
                  <a:pt x="34333" y="14244"/>
                </a:cubicBezTo>
                <a:lnTo>
                  <a:pt x="34333" y="22905"/>
                </a:lnTo>
                <a:lnTo>
                  <a:pt x="11405" y="22905"/>
                </a:lnTo>
                <a:cubicBezTo>
                  <a:pt x="5266" y="22905"/>
                  <a:pt x="0" y="28166"/>
                  <a:pt x="0" y="34300"/>
                </a:cubicBezTo>
                <a:lnTo>
                  <a:pt x="0" y="56000"/>
                </a:lnTo>
                <a:lnTo>
                  <a:pt x="8666" y="56000"/>
                </a:lnTo>
                <a:cubicBezTo>
                  <a:pt x="17333" y="56000"/>
                  <a:pt x="24133" y="62794"/>
                  <a:pt x="24133" y="71450"/>
                </a:cubicBezTo>
                <a:cubicBezTo>
                  <a:pt x="24133" y="80111"/>
                  <a:pt x="17333" y="86905"/>
                  <a:pt x="8666" y="86905"/>
                </a:cubicBezTo>
                <a:lnTo>
                  <a:pt x="0" y="86905"/>
                </a:lnTo>
                <a:lnTo>
                  <a:pt x="0" y="108600"/>
                </a:lnTo>
                <a:cubicBezTo>
                  <a:pt x="0" y="114738"/>
                  <a:pt x="5266" y="120000"/>
                  <a:pt x="11405" y="120000"/>
                </a:cubicBezTo>
                <a:lnTo>
                  <a:pt x="33127" y="120000"/>
                </a:lnTo>
                <a:lnTo>
                  <a:pt x="33127" y="111344"/>
                </a:lnTo>
                <a:cubicBezTo>
                  <a:pt x="33127" y="102683"/>
                  <a:pt x="39927" y="95888"/>
                  <a:pt x="48594" y="95888"/>
                </a:cubicBezTo>
                <a:cubicBezTo>
                  <a:pt x="57255" y="95888"/>
                  <a:pt x="64061" y="102683"/>
                  <a:pt x="64061" y="111344"/>
                </a:cubicBezTo>
                <a:lnTo>
                  <a:pt x="64061" y="120000"/>
                </a:lnTo>
                <a:lnTo>
                  <a:pt x="85555" y="120000"/>
                </a:lnTo>
                <a:cubicBezTo>
                  <a:pt x="91811" y="120000"/>
                  <a:pt x="97072" y="114738"/>
                  <a:pt x="97072" y="108600"/>
                </a:cubicBezTo>
                <a:lnTo>
                  <a:pt x="97072" y="85700"/>
                </a:lnTo>
                <a:lnTo>
                  <a:pt x="105738" y="85700"/>
                </a:lnTo>
                <a:cubicBezTo>
                  <a:pt x="113750" y="85700"/>
                  <a:pt x="120000" y="79122"/>
                  <a:pt x="120000" y="71450"/>
                </a:cubicBezTo>
                <a:cubicBezTo>
                  <a:pt x="120000" y="63672"/>
                  <a:pt x="113416" y="57205"/>
                  <a:pt x="105738" y="57205"/>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742" name="Google Shape;1742;p150"/>
          <p:cNvGrpSpPr/>
          <p:nvPr/>
        </p:nvGrpSpPr>
        <p:grpSpPr>
          <a:xfrm>
            <a:off x="4359051" y="2023314"/>
            <a:ext cx="380925" cy="380925"/>
            <a:chOff x="0" y="0"/>
            <a:chExt cx="1015800" cy="1015800"/>
          </a:xfrm>
        </p:grpSpPr>
        <p:sp>
          <p:nvSpPr>
            <p:cNvPr id="1743" name="Google Shape;1743;p150"/>
            <p:cNvSpPr/>
            <p:nvPr/>
          </p:nvSpPr>
          <p:spPr>
            <a:xfrm>
              <a:off x="360789" y="718760"/>
              <a:ext cx="294300" cy="85800"/>
            </a:xfrm>
            <a:custGeom>
              <a:rect b="b" l="l" r="r" t="t"/>
              <a:pathLst>
                <a:path extrusionOk="0" h="120000" w="120000">
                  <a:moveTo>
                    <a:pt x="106309" y="5094"/>
                  </a:moveTo>
                  <a:cubicBezTo>
                    <a:pt x="93452" y="40015"/>
                    <a:pt x="77961" y="59165"/>
                    <a:pt x="60161" y="59165"/>
                  </a:cubicBezTo>
                  <a:cubicBezTo>
                    <a:pt x="42360" y="59165"/>
                    <a:pt x="26542" y="40015"/>
                    <a:pt x="13684" y="5094"/>
                  </a:cubicBezTo>
                  <a:cubicBezTo>
                    <a:pt x="10060" y="-3918"/>
                    <a:pt x="4455" y="-539"/>
                    <a:pt x="1489" y="11852"/>
                  </a:cubicBezTo>
                  <a:cubicBezTo>
                    <a:pt x="-1149" y="24244"/>
                    <a:pt x="-158" y="43394"/>
                    <a:pt x="3464" y="53537"/>
                  </a:cubicBezTo>
                  <a:cubicBezTo>
                    <a:pt x="19289" y="94091"/>
                    <a:pt x="39722" y="120000"/>
                    <a:pt x="60161" y="120000"/>
                  </a:cubicBezTo>
                  <a:cubicBezTo>
                    <a:pt x="80600" y="120000"/>
                    <a:pt x="100704" y="97470"/>
                    <a:pt x="116529" y="55786"/>
                  </a:cubicBezTo>
                  <a:cubicBezTo>
                    <a:pt x="120152" y="46773"/>
                    <a:pt x="121143" y="27623"/>
                    <a:pt x="118505" y="15231"/>
                  </a:cubicBezTo>
                  <a:cubicBezTo>
                    <a:pt x="115538" y="-539"/>
                    <a:pt x="109933" y="-3918"/>
                    <a:pt x="106309" y="5094"/>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4" name="Google Shape;1744;p150"/>
            <p:cNvSpPr/>
            <p:nvPr/>
          </p:nvSpPr>
          <p:spPr>
            <a:xfrm>
              <a:off x="315016" y="483272"/>
              <a:ext cx="85200" cy="85200"/>
            </a:xfrm>
            <a:custGeom>
              <a:rect b="b" l="l" r="r" t="t"/>
              <a:pathLst>
                <a:path extrusionOk="0" h="120000" w="120000">
                  <a:moveTo>
                    <a:pt x="120000" y="59438"/>
                  </a:moveTo>
                  <a:cubicBezTo>
                    <a:pt x="120000" y="70655"/>
                    <a:pt x="117755" y="79627"/>
                    <a:pt x="112150" y="89722"/>
                  </a:cubicBezTo>
                  <a:cubicBezTo>
                    <a:pt x="106544" y="98688"/>
                    <a:pt x="98688" y="106544"/>
                    <a:pt x="89722" y="112150"/>
                  </a:cubicBezTo>
                  <a:cubicBezTo>
                    <a:pt x="79627" y="117755"/>
                    <a:pt x="70655" y="120000"/>
                    <a:pt x="60561" y="120000"/>
                  </a:cubicBezTo>
                  <a:cubicBezTo>
                    <a:pt x="49344" y="120000"/>
                    <a:pt x="39250" y="117755"/>
                    <a:pt x="30277" y="112150"/>
                  </a:cubicBezTo>
                  <a:cubicBezTo>
                    <a:pt x="20188" y="106544"/>
                    <a:pt x="13455" y="98688"/>
                    <a:pt x="7850" y="89722"/>
                  </a:cubicBezTo>
                  <a:cubicBezTo>
                    <a:pt x="2244" y="79627"/>
                    <a:pt x="0" y="69533"/>
                    <a:pt x="0" y="59438"/>
                  </a:cubicBezTo>
                  <a:cubicBezTo>
                    <a:pt x="0" y="48222"/>
                    <a:pt x="2244" y="39250"/>
                    <a:pt x="7850" y="30277"/>
                  </a:cubicBezTo>
                  <a:cubicBezTo>
                    <a:pt x="13455" y="20188"/>
                    <a:pt x="20188" y="13455"/>
                    <a:pt x="30277" y="7850"/>
                  </a:cubicBezTo>
                  <a:cubicBezTo>
                    <a:pt x="39250" y="2244"/>
                    <a:pt x="49344" y="0"/>
                    <a:pt x="60561" y="0"/>
                  </a:cubicBezTo>
                  <a:cubicBezTo>
                    <a:pt x="70655" y="0"/>
                    <a:pt x="79627" y="2244"/>
                    <a:pt x="89722" y="7850"/>
                  </a:cubicBezTo>
                  <a:cubicBezTo>
                    <a:pt x="98688" y="13455"/>
                    <a:pt x="106544" y="20188"/>
                    <a:pt x="112150" y="30277"/>
                  </a:cubicBezTo>
                  <a:cubicBezTo>
                    <a:pt x="117755" y="39250"/>
                    <a:pt x="120000" y="49344"/>
                    <a:pt x="120000" y="59438"/>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5" name="Google Shape;1745;p150"/>
            <p:cNvSpPr/>
            <p:nvPr/>
          </p:nvSpPr>
          <p:spPr>
            <a:xfrm>
              <a:off x="0" y="0"/>
              <a:ext cx="1015800" cy="1015800"/>
            </a:xfrm>
            <a:custGeom>
              <a:rect b="b" l="l" r="r" t="t"/>
              <a:pathLst>
                <a:path extrusionOk="0" h="120000" w="120000">
                  <a:moveTo>
                    <a:pt x="60050" y="0"/>
                  </a:moveTo>
                  <a:cubicBezTo>
                    <a:pt x="26816" y="0"/>
                    <a:pt x="0" y="26816"/>
                    <a:pt x="0" y="60050"/>
                  </a:cubicBezTo>
                  <a:cubicBezTo>
                    <a:pt x="0" y="93277"/>
                    <a:pt x="26816" y="120000"/>
                    <a:pt x="60050" y="120000"/>
                  </a:cubicBezTo>
                  <a:cubicBezTo>
                    <a:pt x="93183" y="120000"/>
                    <a:pt x="120000" y="93277"/>
                    <a:pt x="120000" y="60050"/>
                  </a:cubicBezTo>
                  <a:cubicBezTo>
                    <a:pt x="120000" y="26816"/>
                    <a:pt x="93183" y="0"/>
                    <a:pt x="60050" y="0"/>
                  </a:cubicBezTo>
                  <a:close/>
                  <a:moveTo>
                    <a:pt x="99983" y="74127"/>
                  </a:moveTo>
                  <a:cubicBezTo>
                    <a:pt x="94527" y="92705"/>
                    <a:pt x="78627" y="106494"/>
                    <a:pt x="59761" y="106494"/>
                  </a:cubicBezTo>
                  <a:cubicBezTo>
                    <a:pt x="40800" y="106494"/>
                    <a:pt x="24900" y="92994"/>
                    <a:pt x="19538" y="74127"/>
                  </a:cubicBezTo>
                  <a:cubicBezTo>
                    <a:pt x="13600" y="73550"/>
                    <a:pt x="9000" y="68188"/>
                    <a:pt x="9000" y="61388"/>
                  </a:cubicBezTo>
                  <a:cubicBezTo>
                    <a:pt x="9000" y="54877"/>
                    <a:pt x="13022" y="49800"/>
                    <a:pt x="18677" y="48938"/>
                  </a:cubicBezTo>
                  <a:cubicBezTo>
                    <a:pt x="29211" y="41661"/>
                    <a:pt x="38977" y="31411"/>
                    <a:pt x="38977" y="23561"/>
                  </a:cubicBezTo>
                  <a:cubicBezTo>
                    <a:pt x="47116" y="36777"/>
                    <a:pt x="70488" y="49511"/>
                    <a:pt x="98355" y="48938"/>
                  </a:cubicBezTo>
                  <a:lnTo>
                    <a:pt x="99983" y="48650"/>
                  </a:lnTo>
                  <a:cubicBezTo>
                    <a:pt x="106400" y="48650"/>
                    <a:pt x="111572" y="54400"/>
                    <a:pt x="111572" y="61388"/>
                  </a:cubicBezTo>
                  <a:cubicBezTo>
                    <a:pt x="111283" y="68377"/>
                    <a:pt x="106211" y="74127"/>
                    <a:pt x="99983" y="7412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6" name="Google Shape;1746;p150"/>
            <p:cNvSpPr/>
            <p:nvPr/>
          </p:nvSpPr>
          <p:spPr>
            <a:xfrm>
              <a:off x="612138" y="483272"/>
              <a:ext cx="85200" cy="85200"/>
            </a:xfrm>
            <a:custGeom>
              <a:rect b="b" l="l" r="r" t="t"/>
              <a:pathLst>
                <a:path extrusionOk="0" h="120000" w="120000">
                  <a:moveTo>
                    <a:pt x="120000" y="59438"/>
                  </a:moveTo>
                  <a:cubicBezTo>
                    <a:pt x="120000" y="70655"/>
                    <a:pt x="117755" y="79627"/>
                    <a:pt x="112150" y="89722"/>
                  </a:cubicBezTo>
                  <a:cubicBezTo>
                    <a:pt x="106544" y="98688"/>
                    <a:pt x="99811" y="106544"/>
                    <a:pt x="89722" y="112150"/>
                  </a:cubicBezTo>
                  <a:cubicBezTo>
                    <a:pt x="80750" y="117755"/>
                    <a:pt x="70655" y="120000"/>
                    <a:pt x="59438" y="120000"/>
                  </a:cubicBezTo>
                  <a:cubicBezTo>
                    <a:pt x="49344" y="120000"/>
                    <a:pt x="40372" y="117755"/>
                    <a:pt x="30277" y="112150"/>
                  </a:cubicBezTo>
                  <a:cubicBezTo>
                    <a:pt x="21311" y="106544"/>
                    <a:pt x="13455" y="98688"/>
                    <a:pt x="7850" y="89722"/>
                  </a:cubicBezTo>
                  <a:cubicBezTo>
                    <a:pt x="2244" y="79627"/>
                    <a:pt x="0" y="69533"/>
                    <a:pt x="0" y="59438"/>
                  </a:cubicBezTo>
                  <a:cubicBezTo>
                    <a:pt x="0" y="48222"/>
                    <a:pt x="2244" y="39250"/>
                    <a:pt x="7850" y="30277"/>
                  </a:cubicBezTo>
                  <a:cubicBezTo>
                    <a:pt x="13455" y="20188"/>
                    <a:pt x="21311" y="13455"/>
                    <a:pt x="30277" y="7850"/>
                  </a:cubicBezTo>
                  <a:cubicBezTo>
                    <a:pt x="40372" y="2244"/>
                    <a:pt x="49344" y="0"/>
                    <a:pt x="59438" y="0"/>
                  </a:cubicBezTo>
                  <a:cubicBezTo>
                    <a:pt x="70655" y="0"/>
                    <a:pt x="80750" y="2244"/>
                    <a:pt x="89722" y="7850"/>
                  </a:cubicBezTo>
                  <a:cubicBezTo>
                    <a:pt x="99811" y="13455"/>
                    <a:pt x="106544" y="20188"/>
                    <a:pt x="112150" y="30277"/>
                  </a:cubicBezTo>
                  <a:cubicBezTo>
                    <a:pt x="117755" y="39250"/>
                    <a:pt x="120000" y="49344"/>
                    <a:pt x="120000" y="59438"/>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747" name="Google Shape;1747;p150"/>
          <p:cNvSpPr/>
          <p:nvPr/>
        </p:nvSpPr>
        <p:spPr>
          <a:xfrm>
            <a:off x="4382668" y="2683783"/>
            <a:ext cx="317700" cy="292500"/>
          </a:xfrm>
          <a:custGeom>
            <a:rect b="b" l="l" r="r" t="t"/>
            <a:pathLst>
              <a:path extrusionOk="0" h="120000" w="120000">
                <a:moveTo>
                  <a:pt x="60055" y="120000"/>
                </a:moveTo>
                <a:lnTo>
                  <a:pt x="51311" y="111488"/>
                </a:lnTo>
                <a:cubicBezTo>
                  <a:pt x="20477" y="80833"/>
                  <a:pt x="0" y="60688"/>
                  <a:pt x="0" y="36038"/>
                </a:cubicBezTo>
                <a:cubicBezTo>
                  <a:pt x="0" y="15888"/>
                  <a:pt x="14611" y="0"/>
                  <a:pt x="33133" y="0"/>
                </a:cubicBezTo>
                <a:cubicBezTo>
                  <a:pt x="43488" y="0"/>
                  <a:pt x="53616" y="5255"/>
                  <a:pt x="60055" y="13766"/>
                </a:cubicBezTo>
                <a:cubicBezTo>
                  <a:pt x="66500" y="5255"/>
                  <a:pt x="76511" y="0"/>
                  <a:pt x="86866" y="0"/>
                </a:cubicBezTo>
                <a:cubicBezTo>
                  <a:pt x="105388" y="0"/>
                  <a:pt x="120000" y="15888"/>
                  <a:pt x="120000" y="36038"/>
                </a:cubicBezTo>
                <a:cubicBezTo>
                  <a:pt x="120000" y="60688"/>
                  <a:pt x="99522" y="80833"/>
                  <a:pt x="68800" y="111488"/>
                </a:cubicBezTo>
                <a:lnTo>
                  <a:pt x="60055"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8" name="Google Shape;1748;p150"/>
          <p:cNvSpPr/>
          <p:nvPr/>
        </p:nvSpPr>
        <p:spPr>
          <a:xfrm>
            <a:off x="4384012" y="3299953"/>
            <a:ext cx="317700" cy="291000"/>
          </a:xfrm>
          <a:custGeom>
            <a:rect b="b" l="l" r="r" t="t"/>
            <a:pathLst>
              <a:path extrusionOk="0" h="120000" w="120000">
                <a:moveTo>
                  <a:pt x="86866" y="0"/>
                </a:moveTo>
                <a:cubicBezTo>
                  <a:pt x="76511" y="0"/>
                  <a:pt x="66500" y="5261"/>
                  <a:pt x="60055" y="13777"/>
                </a:cubicBezTo>
                <a:cubicBezTo>
                  <a:pt x="53500" y="5261"/>
                  <a:pt x="43488" y="0"/>
                  <a:pt x="33133" y="0"/>
                </a:cubicBezTo>
                <a:cubicBezTo>
                  <a:pt x="14611" y="0"/>
                  <a:pt x="0" y="15905"/>
                  <a:pt x="0" y="36077"/>
                </a:cubicBezTo>
                <a:cubicBezTo>
                  <a:pt x="0" y="60750"/>
                  <a:pt x="20477" y="80916"/>
                  <a:pt x="51311" y="111605"/>
                </a:cubicBezTo>
                <a:lnTo>
                  <a:pt x="60055" y="120000"/>
                </a:lnTo>
                <a:lnTo>
                  <a:pt x="68800" y="111605"/>
                </a:lnTo>
                <a:cubicBezTo>
                  <a:pt x="99522" y="80916"/>
                  <a:pt x="120000" y="60750"/>
                  <a:pt x="120000" y="36077"/>
                </a:cubicBezTo>
                <a:cubicBezTo>
                  <a:pt x="119655" y="15905"/>
                  <a:pt x="105388" y="0"/>
                  <a:pt x="86866" y="0"/>
                </a:cubicBezTo>
                <a:close/>
                <a:moveTo>
                  <a:pt x="60400" y="101711"/>
                </a:moveTo>
                <a:lnTo>
                  <a:pt x="59711" y="102338"/>
                </a:lnTo>
                <a:lnTo>
                  <a:pt x="59022" y="101711"/>
                </a:lnTo>
                <a:cubicBezTo>
                  <a:pt x="30488" y="73527"/>
                  <a:pt x="11622" y="54738"/>
                  <a:pt x="11622" y="36077"/>
                </a:cubicBezTo>
                <a:cubicBezTo>
                  <a:pt x="11622" y="22922"/>
                  <a:pt x="20711" y="13027"/>
                  <a:pt x="32788" y="13027"/>
                </a:cubicBezTo>
                <a:cubicBezTo>
                  <a:pt x="42222" y="13027"/>
                  <a:pt x="50966" y="19416"/>
                  <a:pt x="54188" y="28683"/>
                </a:cubicBezTo>
                <a:lnTo>
                  <a:pt x="65577" y="28683"/>
                </a:lnTo>
                <a:cubicBezTo>
                  <a:pt x="68800" y="19788"/>
                  <a:pt x="77427" y="13027"/>
                  <a:pt x="86866" y="13027"/>
                </a:cubicBezTo>
                <a:cubicBezTo>
                  <a:pt x="98827" y="13027"/>
                  <a:pt x="108033" y="22922"/>
                  <a:pt x="108033" y="36077"/>
                </a:cubicBezTo>
                <a:cubicBezTo>
                  <a:pt x="107688" y="55116"/>
                  <a:pt x="88822" y="73527"/>
                  <a:pt x="60400" y="101711"/>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9" name="Google Shape;1749;p150"/>
          <p:cNvSpPr/>
          <p:nvPr/>
        </p:nvSpPr>
        <p:spPr>
          <a:xfrm>
            <a:off x="4414887" y="3902696"/>
            <a:ext cx="254700" cy="317700"/>
          </a:xfrm>
          <a:custGeom>
            <a:rect b="b" l="l" r="r" t="t"/>
            <a:pathLst>
              <a:path extrusionOk="0" h="120000" w="120000">
                <a:moveTo>
                  <a:pt x="120000" y="105744"/>
                </a:moveTo>
                <a:lnTo>
                  <a:pt x="120000" y="35977"/>
                </a:lnTo>
                <a:lnTo>
                  <a:pt x="74872" y="0"/>
                </a:lnTo>
                <a:lnTo>
                  <a:pt x="15088" y="0"/>
                </a:lnTo>
                <a:cubicBezTo>
                  <a:pt x="6900" y="0"/>
                  <a:pt x="0" y="5516"/>
                  <a:pt x="0" y="11955"/>
                </a:cubicBezTo>
                <a:lnTo>
                  <a:pt x="0" y="108044"/>
                </a:lnTo>
                <a:cubicBezTo>
                  <a:pt x="0" y="114483"/>
                  <a:pt x="6466" y="120000"/>
                  <a:pt x="15088" y="120000"/>
                </a:cubicBezTo>
                <a:lnTo>
                  <a:pt x="104911" y="120000"/>
                </a:lnTo>
                <a:cubicBezTo>
                  <a:pt x="108216" y="120000"/>
                  <a:pt x="111377" y="119077"/>
                  <a:pt x="113822" y="117700"/>
                </a:cubicBezTo>
                <a:lnTo>
                  <a:pt x="80622" y="91150"/>
                </a:lnTo>
                <a:cubicBezTo>
                  <a:pt x="74588" y="94366"/>
                  <a:pt x="67833" y="95977"/>
                  <a:pt x="60072" y="95977"/>
                </a:cubicBezTo>
                <a:cubicBezTo>
                  <a:pt x="39377" y="95977"/>
                  <a:pt x="22416" y="82761"/>
                  <a:pt x="22416" y="65861"/>
                </a:cubicBezTo>
                <a:cubicBezTo>
                  <a:pt x="22416" y="48966"/>
                  <a:pt x="38944" y="35633"/>
                  <a:pt x="60072" y="35633"/>
                </a:cubicBezTo>
                <a:cubicBezTo>
                  <a:pt x="81055" y="35633"/>
                  <a:pt x="97583" y="48966"/>
                  <a:pt x="97583" y="65861"/>
                </a:cubicBezTo>
                <a:cubicBezTo>
                  <a:pt x="97583" y="72066"/>
                  <a:pt x="95283" y="77588"/>
                  <a:pt x="91544" y="82411"/>
                </a:cubicBezTo>
                <a:lnTo>
                  <a:pt x="120000" y="105744"/>
                </a:lnTo>
                <a:close/>
                <a:moveTo>
                  <a:pt x="37794" y="66205"/>
                </a:moveTo>
                <a:cubicBezTo>
                  <a:pt x="37794" y="76205"/>
                  <a:pt x="47855" y="84366"/>
                  <a:pt x="60505" y="84366"/>
                </a:cubicBezTo>
                <a:cubicBezTo>
                  <a:pt x="73005" y="84366"/>
                  <a:pt x="83066" y="76322"/>
                  <a:pt x="83066" y="66205"/>
                </a:cubicBezTo>
                <a:cubicBezTo>
                  <a:pt x="83066" y="56205"/>
                  <a:pt x="73005" y="48044"/>
                  <a:pt x="60505" y="48044"/>
                </a:cubicBezTo>
                <a:cubicBezTo>
                  <a:pt x="47855" y="48044"/>
                  <a:pt x="37794" y="56094"/>
                  <a:pt x="37794" y="66205"/>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0" name="Google Shape;1750;p150"/>
          <p:cNvSpPr/>
          <p:nvPr/>
        </p:nvSpPr>
        <p:spPr>
          <a:xfrm>
            <a:off x="5249071" y="1428625"/>
            <a:ext cx="351600" cy="319200"/>
          </a:xfrm>
          <a:custGeom>
            <a:rect b="b" l="l" r="r" t="t"/>
            <a:pathLst>
              <a:path extrusionOk="0" h="120000" w="120000">
                <a:moveTo>
                  <a:pt x="0" y="120000"/>
                </a:moveTo>
                <a:lnTo>
                  <a:pt x="21733" y="120000"/>
                </a:lnTo>
                <a:lnTo>
                  <a:pt x="21733" y="48250"/>
                </a:lnTo>
                <a:lnTo>
                  <a:pt x="0" y="48250"/>
                </a:lnTo>
                <a:lnTo>
                  <a:pt x="0" y="120000"/>
                </a:lnTo>
                <a:close/>
                <a:moveTo>
                  <a:pt x="119794" y="54100"/>
                </a:moveTo>
                <a:cubicBezTo>
                  <a:pt x="119794" y="47566"/>
                  <a:pt x="114800" y="42061"/>
                  <a:pt x="108872" y="42061"/>
                </a:cubicBezTo>
                <a:lnTo>
                  <a:pt x="74555" y="42061"/>
                </a:lnTo>
                <a:lnTo>
                  <a:pt x="79861" y="14555"/>
                </a:lnTo>
                <a:lnTo>
                  <a:pt x="80172" y="12605"/>
                </a:lnTo>
                <a:cubicBezTo>
                  <a:pt x="80172" y="10083"/>
                  <a:pt x="79238" y="7794"/>
                  <a:pt x="77783" y="6188"/>
                </a:cubicBezTo>
                <a:lnTo>
                  <a:pt x="71961" y="0"/>
                </a:lnTo>
                <a:lnTo>
                  <a:pt x="36083" y="39538"/>
                </a:lnTo>
                <a:cubicBezTo>
                  <a:pt x="34005" y="41716"/>
                  <a:pt x="32861" y="44700"/>
                  <a:pt x="32861" y="47905"/>
                </a:cubicBezTo>
                <a:lnTo>
                  <a:pt x="32861" y="107738"/>
                </a:lnTo>
                <a:cubicBezTo>
                  <a:pt x="32861" y="114266"/>
                  <a:pt x="37850" y="119772"/>
                  <a:pt x="43777" y="119772"/>
                </a:cubicBezTo>
                <a:lnTo>
                  <a:pt x="92755" y="119772"/>
                </a:lnTo>
                <a:cubicBezTo>
                  <a:pt x="97122" y="119772"/>
                  <a:pt x="101283" y="116788"/>
                  <a:pt x="102738" y="112322"/>
                </a:cubicBezTo>
                <a:lnTo>
                  <a:pt x="119166" y="69916"/>
                </a:lnTo>
                <a:cubicBezTo>
                  <a:pt x="119794" y="68655"/>
                  <a:pt x="120000" y="67050"/>
                  <a:pt x="120000" y="65327"/>
                </a:cubicBezTo>
                <a:lnTo>
                  <a:pt x="120000" y="54100"/>
                </a:lnTo>
                <a:lnTo>
                  <a:pt x="119794" y="541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1" name="Google Shape;1751;p150"/>
          <p:cNvSpPr/>
          <p:nvPr/>
        </p:nvSpPr>
        <p:spPr>
          <a:xfrm>
            <a:off x="5325589" y="2071641"/>
            <a:ext cx="222600" cy="270900"/>
          </a:xfrm>
          <a:custGeom>
            <a:rect b="b" l="l" r="r" t="t"/>
            <a:pathLst>
              <a:path extrusionOk="0" h="120000" w="120000">
                <a:moveTo>
                  <a:pt x="120000" y="42383"/>
                </a:moveTo>
                <a:lnTo>
                  <a:pt x="85688" y="42383"/>
                </a:lnTo>
                <a:lnTo>
                  <a:pt x="85688" y="0"/>
                </a:lnTo>
                <a:lnTo>
                  <a:pt x="34311" y="0"/>
                </a:lnTo>
                <a:lnTo>
                  <a:pt x="34311" y="42383"/>
                </a:lnTo>
                <a:lnTo>
                  <a:pt x="0" y="42383"/>
                </a:lnTo>
                <a:lnTo>
                  <a:pt x="60244" y="91788"/>
                </a:lnTo>
                <a:lnTo>
                  <a:pt x="120000" y="42383"/>
                </a:lnTo>
                <a:close/>
                <a:moveTo>
                  <a:pt x="0" y="105961"/>
                </a:moveTo>
                <a:lnTo>
                  <a:pt x="0" y="120000"/>
                </a:lnTo>
                <a:lnTo>
                  <a:pt x="120000" y="120000"/>
                </a:lnTo>
                <a:lnTo>
                  <a:pt x="120000" y="105961"/>
                </a:lnTo>
                <a:lnTo>
                  <a:pt x="0" y="10596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2" name="Google Shape;1752;p150"/>
          <p:cNvSpPr/>
          <p:nvPr/>
        </p:nvSpPr>
        <p:spPr>
          <a:xfrm>
            <a:off x="5278605" y="3290556"/>
            <a:ext cx="317700" cy="301800"/>
          </a:xfrm>
          <a:custGeom>
            <a:rect b="b" l="l" r="r" t="t"/>
            <a:pathLst>
              <a:path extrusionOk="0" h="120000" w="120000">
                <a:moveTo>
                  <a:pt x="60000" y="96533"/>
                </a:moveTo>
                <a:lnTo>
                  <a:pt x="97011" y="120000"/>
                </a:lnTo>
                <a:lnTo>
                  <a:pt x="87238" y="75727"/>
                </a:lnTo>
                <a:lnTo>
                  <a:pt x="120000" y="45727"/>
                </a:lnTo>
                <a:lnTo>
                  <a:pt x="76894" y="41977"/>
                </a:lnTo>
                <a:lnTo>
                  <a:pt x="60000" y="0"/>
                </a:lnTo>
                <a:lnTo>
                  <a:pt x="43105" y="41977"/>
                </a:lnTo>
                <a:lnTo>
                  <a:pt x="0" y="45727"/>
                </a:lnTo>
                <a:lnTo>
                  <a:pt x="32761" y="75727"/>
                </a:lnTo>
                <a:lnTo>
                  <a:pt x="22988" y="120000"/>
                </a:lnTo>
                <a:lnTo>
                  <a:pt x="60000" y="96533"/>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3" name="Google Shape;1753;p150"/>
          <p:cNvSpPr/>
          <p:nvPr/>
        </p:nvSpPr>
        <p:spPr>
          <a:xfrm>
            <a:off x="5261153" y="2648881"/>
            <a:ext cx="350100" cy="351600"/>
          </a:xfrm>
          <a:custGeom>
            <a:rect b="b" l="l" r="r" t="t"/>
            <a:pathLst>
              <a:path extrusionOk="0" h="120000" w="120000">
                <a:moveTo>
                  <a:pt x="71205" y="43672"/>
                </a:moveTo>
                <a:lnTo>
                  <a:pt x="71205" y="27244"/>
                </a:lnTo>
                <a:lnTo>
                  <a:pt x="87677" y="27244"/>
                </a:lnTo>
                <a:lnTo>
                  <a:pt x="60261" y="0"/>
                </a:lnTo>
                <a:lnTo>
                  <a:pt x="32944" y="27244"/>
                </a:lnTo>
                <a:lnTo>
                  <a:pt x="49416" y="27244"/>
                </a:lnTo>
                <a:lnTo>
                  <a:pt x="49416" y="43672"/>
                </a:lnTo>
                <a:lnTo>
                  <a:pt x="71205" y="43672"/>
                </a:lnTo>
                <a:close/>
                <a:moveTo>
                  <a:pt x="43788" y="48977"/>
                </a:moveTo>
                <a:lnTo>
                  <a:pt x="27316" y="48977"/>
                </a:lnTo>
                <a:lnTo>
                  <a:pt x="27316" y="32550"/>
                </a:lnTo>
                <a:lnTo>
                  <a:pt x="0" y="59794"/>
                </a:lnTo>
                <a:lnTo>
                  <a:pt x="27316" y="87138"/>
                </a:lnTo>
                <a:lnTo>
                  <a:pt x="27316" y="70711"/>
                </a:lnTo>
                <a:lnTo>
                  <a:pt x="43788" y="70711"/>
                </a:lnTo>
                <a:lnTo>
                  <a:pt x="43788" y="48977"/>
                </a:lnTo>
                <a:close/>
                <a:moveTo>
                  <a:pt x="120000" y="59794"/>
                </a:moveTo>
                <a:lnTo>
                  <a:pt x="92683" y="32550"/>
                </a:lnTo>
                <a:lnTo>
                  <a:pt x="92683" y="48977"/>
                </a:lnTo>
                <a:lnTo>
                  <a:pt x="76211" y="48977"/>
                </a:lnTo>
                <a:lnTo>
                  <a:pt x="76211" y="70711"/>
                </a:lnTo>
                <a:lnTo>
                  <a:pt x="92683" y="70711"/>
                </a:lnTo>
                <a:lnTo>
                  <a:pt x="92683" y="87138"/>
                </a:lnTo>
                <a:lnTo>
                  <a:pt x="120000" y="59794"/>
                </a:lnTo>
                <a:close/>
                <a:moveTo>
                  <a:pt x="71205" y="76327"/>
                </a:moveTo>
                <a:lnTo>
                  <a:pt x="49416" y="76327"/>
                </a:lnTo>
                <a:lnTo>
                  <a:pt x="49416" y="92755"/>
                </a:lnTo>
                <a:lnTo>
                  <a:pt x="32944" y="92755"/>
                </a:lnTo>
                <a:lnTo>
                  <a:pt x="60261" y="120000"/>
                </a:lnTo>
                <a:lnTo>
                  <a:pt x="87677" y="92755"/>
                </a:lnTo>
                <a:lnTo>
                  <a:pt x="71205" y="92755"/>
                </a:lnTo>
                <a:lnTo>
                  <a:pt x="71205" y="7632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4" name="Google Shape;1754;p150"/>
          <p:cNvSpPr/>
          <p:nvPr/>
        </p:nvSpPr>
        <p:spPr>
          <a:xfrm>
            <a:off x="5294714" y="3917464"/>
            <a:ext cx="285600" cy="285600"/>
          </a:xfrm>
          <a:custGeom>
            <a:rect b="b" l="l" r="r" t="t"/>
            <a:pathLst>
              <a:path extrusionOk="0" h="120000" w="120000">
                <a:moveTo>
                  <a:pt x="53361" y="33188"/>
                </a:moveTo>
                <a:cubicBezTo>
                  <a:pt x="42127" y="33188"/>
                  <a:pt x="33061" y="42255"/>
                  <a:pt x="33061" y="53361"/>
                </a:cubicBezTo>
                <a:cubicBezTo>
                  <a:pt x="33061" y="64594"/>
                  <a:pt x="42255" y="73533"/>
                  <a:pt x="53361" y="73533"/>
                </a:cubicBezTo>
                <a:cubicBezTo>
                  <a:pt x="64594" y="73533"/>
                  <a:pt x="73533" y="64594"/>
                  <a:pt x="73533" y="53361"/>
                </a:cubicBezTo>
                <a:cubicBezTo>
                  <a:pt x="73533" y="42255"/>
                  <a:pt x="64466" y="33188"/>
                  <a:pt x="53361" y="33188"/>
                </a:cubicBezTo>
                <a:close/>
                <a:moveTo>
                  <a:pt x="106594" y="0"/>
                </a:moveTo>
                <a:lnTo>
                  <a:pt x="13277" y="0"/>
                </a:lnTo>
                <a:cubicBezTo>
                  <a:pt x="6127" y="0"/>
                  <a:pt x="0" y="6127"/>
                  <a:pt x="0" y="13405"/>
                </a:cubicBezTo>
                <a:lnTo>
                  <a:pt x="0" y="106722"/>
                </a:lnTo>
                <a:cubicBezTo>
                  <a:pt x="0" y="113872"/>
                  <a:pt x="6127" y="120000"/>
                  <a:pt x="13277" y="120000"/>
                </a:cubicBezTo>
                <a:lnTo>
                  <a:pt x="106594" y="120000"/>
                </a:lnTo>
                <a:cubicBezTo>
                  <a:pt x="113872" y="120000"/>
                  <a:pt x="120000" y="113872"/>
                  <a:pt x="120000" y="106722"/>
                </a:cubicBezTo>
                <a:lnTo>
                  <a:pt x="120000" y="13405"/>
                </a:lnTo>
                <a:cubicBezTo>
                  <a:pt x="120000" y="6127"/>
                  <a:pt x="114127" y="0"/>
                  <a:pt x="106594" y="0"/>
                </a:cubicBezTo>
                <a:close/>
                <a:moveTo>
                  <a:pt x="97277" y="106722"/>
                </a:moveTo>
                <a:lnTo>
                  <a:pt x="71616" y="81061"/>
                </a:lnTo>
                <a:cubicBezTo>
                  <a:pt x="66255" y="84638"/>
                  <a:pt x="60127" y="86555"/>
                  <a:pt x="53361" y="86555"/>
                </a:cubicBezTo>
                <a:cubicBezTo>
                  <a:pt x="34977" y="86555"/>
                  <a:pt x="19788" y="71744"/>
                  <a:pt x="19788" y="52977"/>
                </a:cubicBezTo>
                <a:cubicBezTo>
                  <a:pt x="19788" y="34211"/>
                  <a:pt x="34722" y="19533"/>
                  <a:pt x="53361" y="19533"/>
                </a:cubicBezTo>
                <a:cubicBezTo>
                  <a:pt x="72127" y="19533"/>
                  <a:pt x="86811" y="34211"/>
                  <a:pt x="86811" y="52977"/>
                </a:cubicBezTo>
                <a:cubicBezTo>
                  <a:pt x="86811" y="59872"/>
                  <a:pt x="84638" y="66000"/>
                  <a:pt x="81444" y="71361"/>
                </a:cubicBezTo>
                <a:lnTo>
                  <a:pt x="106977" y="96894"/>
                </a:lnTo>
                <a:lnTo>
                  <a:pt x="97277" y="10672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5" name="Google Shape;1755;p150"/>
          <p:cNvSpPr/>
          <p:nvPr/>
        </p:nvSpPr>
        <p:spPr>
          <a:xfrm>
            <a:off x="6141778" y="1429966"/>
            <a:ext cx="317700" cy="317700"/>
          </a:xfrm>
          <a:custGeom>
            <a:rect b="b" l="l" r="r" t="t"/>
            <a:pathLst>
              <a:path extrusionOk="0" h="120000" w="120000">
                <a:moveTo>
                  <a:pt x="75561" y="35977"/>
                </a:moveTo>
                <a:lnTo>
                  <a:pt x="59944" y="51611"/>
                </a:lnTo>
                <a:lnTo>
                  <a:pt x="44438" y="35977"/>
                </a:lnTo>
                <a:lnTo>
                  <a:pt x="36055" y="44483"/>
                </a:lnTo>
                <a:lnTo>
                  <a:pt x="51561" y="60000"/>
                </a:lnTo>
                <a:lnTo>
                  <a:pt x="36055" y="75633"/>
                </a:lnTo>
                <a:lnTo>
                  <a:pt x="44438" y="84022"/>
                </a:lnTo>
                <a:lnTo>
                  <a:pt x="59944" y="68505"/>
                </a:lnTo>
                <a:lnTo>
                  <a:pt x="75561" y="84022"/>
                </a:lnTo>
                <a:lnTo>
                  <a:pt x="83944" y="75633"/>
                </a:lnTo>
                <a:lnTo>
                  <a:pt x="68438" y="60000"/>
                </a:lnTo>
                <a:lnTo>
                  <a:pt x="83944" y="44483"/>
                </a:lnTo>
                <a:lnTo>
                  <a:pt x="75561" y="35977"/>
                </a:lnTo>
                <a:close/>
                <a:moveTo>
                  <a:pt x="59944" y="0"/>
                </a:moveTo>
                <a:cubicBezTo>
                  <a:pt x="26983" y="0"/>
                  <a:pt x="0" y="26894"/>
                  <a:pt x="0" y="60000"/>
                </a:cubicBezTo>
                <a:cubicBezTo>
                  <a:pt x="0" y="93105"/>
                  <a:pt x="26983" y="120000"/>
                  <a:pt x="59944" y="120000"/>
                </a:cubicBezTo>
                <a:cubicBezTo>
                  <a:pt x="93016" y="120000"/>
                  <a:pt x="120000" y="93105"/>
                  <a:pt x="120000" y="60000"/>
                </a:cubicBezTo>
                <a:cubicBezTo>
                  <a:pt x="120000" y="26894"/>
                  <a:pt x="93016" y="0"/>
                  <a:pt x="59944" y="0"/>
                </a:cubicBezTo>
                <a:close/>
                <a:moveTo>
                  <a:pt x="59944" y="108044"/>
                </a:moveTo>
                <a:cubicBezTo>
                  <a:pt x="33416" y="108044"/>
                  <a:pt x="12055" y="86205"/>
                  <a:pt x="12055" y="60000"/>
                </a:cubicBezTo>
                <a:cubicBezTo>
                  <a:pt x="12055" y="33677"/>
                  <a:pt x="33761" y="12066"/>
                  <a:pt x="59944" y="12066"/>
                </a:cubicBezTo>
                <a:cubicBezTo>
                  <a:pt x="86238" y="12066"/>
                  <a:pt x="107944" y="33677"/>
                  <a:pt x="107944" y="60000"/>
                </a:cubicBezTo>
                <a:cubicBezTo>
                  <a:pt x="107944" y="86205"/>
                  <a:pt x="86238" y="108044"/>
                  <a:pt x="59944" y="10804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6" name="Google Shape;1756;p150"/>
          <p:cNvSpPr/>
          <p:nvPr/>
        </p:nvSpPr>
        <p:spPr>
          <a:xfrm>
            <a:off x="6118957" y="2063587"/>
            <a:ext cx="336600" cy="287100"/>
          </a:xfrm>
          <a:custGeom>
            <a:rect b="b" l="l" r="r" t="t"/>
            <a:pathLst>
              <a:path extrusionOk="0" h="120000" w="120000">
                <a:moveTo>
                  <a:pt x="68372" y="0"/>
                </a:moveTo>
                <a:cubicBezTo>
                  <a:pt x="40216" y="0"/>
                  <a:pt x="17172" y="26977"/>
                  <a:pt x="17172" y="59938"/>
                </a:cubicBezTo>
                <a:lnTo>
                  <a:pt x="0" y="59938"/>
                </a:lnTo>
                <a:lnTo>
                  <a:pt x="22066" y="85894"/>
                </a:lnTo>
                <a:lnTo>
                  <a:pt x="22388" y="86916"/>
                </a:lnTo>
                <a:lnTo>
                  <a:pt x="45433" y="59938"/>
                </a:lnTo>
                <a:lnTo>
                  <a:pt x="28805" y="59938"/>
                </a:lnTo>
                <a:cubicBezTo>
                  <a:pt x="28805" y="34105"/>
                  <a:pt x="46627" y="13361"/>
                  <a:pt x="68694" y="13361"/>
                </a:cubicBezTo>
                <a:cubicBezTo>
                  <a:pt x="90761" y="13361"/>
                  <a:pt x="108588" y="33977"/>
                  <a:pt x="108588" y="59938"/>
                </a:cubicBezTo>
                <a:cubicBezTo>
                  <a:pt x="108588" y="85766"/>
                  <a:pt x="90761" y="106638"/>
                  <a:pt x="68694" y="106638"/>
                </a:cubicBezTo>
                <a:cubicBezTo>
                  <a:pt x="57716" y="106638"/>
                  <a:pt x="47827" y="101294"/>
                  <a:pt x="40544" y="93022"/>
                </a:cubicBezTo>
                <a:lnTo>
                  <a:pt x="32500" y="102311"/>
                </a:lnTo>
                <a:cubicBezTo>
                  <a:pt x="41738" y="113127"/>
                  <a:pt x="54566" y="120000"/>
                  <a:pt x="68694" y="120000"/>
                </a:cubicBezTo>
                <a:cubicBezTo>
                  <a:pt x="96955" y="120000"/>
                  <a:pt x="120000" y="92894"/>
                  <a:pt x="120000" y="59938"/>
                </a:cubicBezTo>
                <a:cubicBezTo>
                  <a:pt x="120000" y="26850"/>
                  <a:pt x="96627" y="0"/>
                  <a:pt x="68372" y="0"/>
                </a:cubicBezTo>
                <a:close/>
                <a:moveTo>
                  <a:pt x="62933" y="33466"/>
                </a:moveTo>
                <a:lnTo>
                  <a:pt x="62933" y="66805"/>
                </a:lnTo>
                <a:lnTo>
                  <a:pt x="87172" y="83733"/>
                </a:lnTo>
                <a:lnTo>
                  <a:pt x="91088" y="75844"/>
                </a:lnTo>
                <a:lnTo>
                  <a:pt x="71194" y="61844"/>
                </a:lnTo>
                <a:lnTo>
                  <a:pt x="71194" y="33466"/>
                </a:lnTo>
                <a:lnTo>
                  <a:pt x="62933" y="334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7" name="Google Shape;1757;p150"/>
          <p:cNvSpPr/>
          <p:nvPr/>
        </p:nvSpPr>
        <p:spPr>
          <a:xfrm>
            <a:off x="6136408" y="2689152"/>
            <a:ext cx="317700" cy="270900"/>
          </a:xfrm>
          <a:custGeom>
            <a:rect b="b" l="l" r="r" t="t"/>
            <a:pathLst>
              <a:path extrusionOk="0" h="120000" w="120000">
                <a:moveTo>
                  <a:pt x="47655" y="120000"/>
                </a:moveTo>
                <a:lnTo>
                  <a:pt x="47655" y="77750"/>
                </a:lnTo>
                <a:lnTo>
                  <a:pt x="71655" y="77750"/>
                </a:lnTo>
                <a:lnTo>
                  <a:pt x="71655" y="120000"/>
                </a:lnTo>
                <a:lnTo>
                  <a:pt x="101855" y="120000"/>
                </a:lnTo>
                <a:lnTo>
                  <a:pt x="101855" y="63711"/>
                </a:lnTo>
                <a:lnTo>
                  <a:pt x="120000" y="63711"/>
                </a:lnTo>
                <a:lnTo>
                  <a:pt x="59944" y="0"/>
                </a:lnTo>
                <a:lnTo>
                  <a:pt x="0" y="63711"/>
                </a:lnTo>
                <a:lnTo>
                  <a:pt x="18144" y="63711"/>
                </a:lnTo>
                <a:lnTo>
                  <a:pt x="18144" y="120000"/>
                </a:lnTo>
                <a:lnTo>
                  <a:pt x="47655"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8" name="Google Shape;1758;p150"/>
          <p:cNvSpPr/>
          <p:nvPr/>
        </p:nvSpPr>
        <p:spPr>
          <a:xfrm>
            <a:off x="6184734" y="3275788"/>
            <a:ext cx="254700" cy="333900"/>
          </a:xfrm>
          <a:custGeom>
            <a:rect b="b" l="l" r="r" t="t"/>
            <a:pathLst>
              <a:path extrusionOk="0" h="120000" w="120000">
                <a:moveTo>
                  <a:pt x="105743" y="40144"/>
                </a:moveTo>
                <a:lnTo>
                  <a:pt x="97995" y="40144"/>
                </a:lnTo>
                <a:lnTo>
                  <a:pt x="97995" y="28766"/>
                </a:lnTo>
                <a:cubicBezTo>
                  <a:pt x="97995" y="13016"/>
                  <a:pt x="81493" y="0"/>
                  <a:pt x="60405" y="0"/>
                </a:cubicBezTo>
                <a:cubicBezTo>
                  <a:pt x="39311" y="0"/>
                  <a:pt x="22669" y="12688"/>
                  <a:pt x="22669" y="28766"/>
                </a:cubicBezTo>
                <a:lnTo>
                  <a:pt x="22669" y="40144"/>
                </a:lnTo>
                <a:lnTo>
                  <a:pt x="15066" y="40144"/>
                </a:lnTo>
                <a:cubicBezTo>
                  <a:pt x="6887" y="40144"/>
                  <a:pt x="0" y="45394"/>
                  <a:pt x="0" y="51522"/>
                </a:cubicBezTo>
                <a:lnTo>
                  <a:pt x="0" y="108516"/>
                </a:lnTo>
                <a:cubicBezTo>
                  <a:pt x="0" y="114750"/>
                  <a:pt x="6887" y="120000"/>
                  <a:pt x="15066" y="120000"/>
                </a:cubicBezTo>
                <a:lnTo>
                  <a:pt x="104883" y="120000"/>
                </a:lnTo>
                <a:cubicBezTo>
                  <a:pt x="113061" y="120000"/>
                  <a:pt x="119949" y="114750"/>
                  <a:pt x="119949" y="108516"/>
                </a:cubicBezTo>
                <a:lnTo>
                  <a:pt x="119949" y="51522"/>
                </a:lnTo>
                <a:cubicBezTo>
                  <a:pt x="120664" y="45066"/>
                  <a:pt x="114206" y="40144"/>
                  <a:pt x="105743" y="40144"/>
                </a:cubicBezTo>
                <a:close/>
                <a:moveTo>
                  <a:pt x="60835" y="91233"/>
                </a:moveTo>
                <a:cubicBezTo>
                  <a:pt x="52656" y="91233"/>
                  <a:pt x="45768" y="85977"/>
                  <a:pt x="45768" y="79961"/>
                </a:cubicBezTo>
                <a:cubicBezTo>
                  <a:pt x="45768" y="73838"/>
                  <a:pt x="52802" y="68588"/>
                  <a:pt x="60835" y="68588"/>
                </a:cubicBezTo>
                <a:cubicBezTo>
                  <a:pt x="69013" y="68588"/>
                  <a:pt x="75756" y="73838"/>
                  <a:pt x="75756" y="79961"/>
                </a:cubicBezTo>
                <a:cubicBezTo>
                  <a:pt x="75756" y="85977"/>
                  <a:pt x="69298" y="91233"/>
                  <a:pt x="60835" y="91233"/>
                </a:cubicBezTo>
                <a:close/>
                <a:moveTo>
                  <a:pt x="37735" y="40144"/>
                </a:moveTo>
                <a:lnTo>
                  <a:pt x="37735" y="28766"/>
                </a:lnTo>
                <a:cubicBezTo>
                  <a:pt x="37735" y="18816"/>
                  <a:pt x="48349" y="11155"/>
                  <a:pt x="60835" y="11155"/>
                </a:cubicBezTo>
                <a:cubicBezTo>
                  <a:pt x="73460" y="11155"/>
                  <a:pt x="83934" y="19144"/>
                  <a:pt x="83934" y="28766"/>
                </a:cubicBezTo>
                <a:lnTo>
                  <a:pt x="83934" y="40144"/>
                </a:lnTo>
                <a:lnTo>
                  <a:pt x="37735" y="40144"/>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9" name="Google Shape;1759;p150"/>
          <p:cNvSpPr/>
          <p:nvPr/>
        </p:nvSpPr>
        <p:spPr>
          <a:xfrm>
            <a:off x="6139094" y="3908067"/>
            <a:ext cx="351600" cy="301800"/>
          </a:xfrm>
          <a:custGeom>
            <a:rect b="b" l="l" r="r" t="t"/>
            <a:pathLst>
              <a:path extrusionOk="0" h="120000" w="120000">
                <a:moveTo>
                  <a:pt x="87972" y="44350"/>
                </a:moveTo>
                <a:lnTo>
                  <a:pt x="64261" y="2777"/>
                </a:lnTo>
                <a:cubicBezTo>
                  <a:pt x="63122" y="966"/>
                  <a:pt x="61661" y="0"/>
                  <a:pt x="59894" y="0"/>
                </a:cubicBezTo>
                <a:cubicBezTo>
                  <a:pt x="58233" y="0"/>
                  <a:pt x="56361" y="966"/>
                  <a:pt x="55422" y="2777"/>
                </a:cubicBezTo>
                <a:lnTo>
                  <a:pt x="31716" y="43988"/>
                </a:lnTo>
                <a:lnTo>
                  <a:pt x="5511" y="43988"/>
                </a:lnTo>
                <a:cubicBezTo>
                  <a:pt x="2600" y="43988"/>
                  <a:pt x="0" y="46766"/>
                  <a:pt x="0" y="50511"/>
                </a:cubicBezTo>
                <a:cubicBezTo>
                  <a:pt x="0" y="51116"/>
                  <a:pt x="0" y="51477"/>
                  <a:pt x="311" y="52205"/>
                </a:cubicBezTo>
                <a:lnTo>
                  <a:pt x="14038" y="110816"/>
                </a:lnTo>
                <a:cubicBezTo>
                  <a:pt x="15283" y="116255"/>
                  <a:pt x="19655" y="120000"/>
                  <a:pt x="24644" y="120000"/>
                </a:cubicBezTo>
                <a:lnTo>
                  <a:pt x="95355" y="120000"/>
                </a:lnTo>
                <a:cubicBezTo>
                  <a:pt x="100344" y="120000"/>
                  <a:pt x="104505" y="116255"/>
                  <a:pt x="105961" y="110816"/>
                </a:cubicBezTo>
                <a:lnTo>
                  <a:pt x="119688" y="52205"/>
                </a:lnTo>
                <a:lnTo>
                  <a:pt x="120000" y="50511"/>
                </a:lnTo>
                <a:cubicBezTo>
                  <a:pt x="120000" y="47011"/>
                  <a:pt x="117711" y="43988"/>
                  <a:pt x="114383" y="43988"/>
                </a:cubicBezTo>
                <a:lnTo>
                  <a:pt x="87972" y="43988"/>
                </a:lnTo>
                <a:lnTo>
                  <a:pt x="87972" y="44350"/>
                </a:lnTo>
                <a:close/>
                <a:moveTo>
                  <a:pt x="43466" y="44350"/>
                </a:moveTo>
                <a:lnTo>
                  <a:pt x="59894" y="16316"/>
                </a:lnTo>
                <a:lnTo>
                  <a:pt x="76327" y="44350"/>
                </a:lnTo>
                <a:lnTo>
                  <a:pt x="43466" y="44350"/>
                </a:lnTo>
                <a:close/>
                <a:moveTo>
                  <a:pt x="59583" y="94866"/>
                </a:moveTo>
                <a:cubicBezTo>
                  <a:pt x="53655" y="94866"/>
                  <a:pt x="48666" y="89061"/>
                  <a:pt x="48666" y="82177"/>
                </a:cubicBezTo>
                <a:cubicBezTo>
                  <a:pt x="48666" y="75405"/>
                  <a:pt x="53761" y="69605"/>
                  <a:pt x="59583" y="69605"/>
                </a:cubicBezTo>
                <a:cubicBezTo>
                  <a:pt x="65511" y="69605"/>
                  <a:pt x="70400" y="75405"/>
                  <a:pt x="70400" y="82177"/>
                </a:cubicBezTo>
                <a:cubicBezTo>
                  <a:pt x="70400" y="89061"/>
                  <a:pt x="65716" y="94866"/>
                  <a:pt x="59583" y="94866"/>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0" name="Google Shape;1760;p150"/>
          <p:cNvSpPr/>
          <p:nvPr/>
        </p:nvSpPr>
        <p:spPr>
          <a:xfrm>
            <a:off x="887562" y="1429966"/>
            <a:ext cx="285600" cy="317700"/>
          </a:xfrm>
          <a:custGeom>
            <a:rect b="b" l="l" r="r" t="t"/>
            <a:pathLst>
              <a:path extrusionOk="0" h="120000" w="120000">
                <a:moveTo>
                  <a:pt x="60127" y="0"/>
                </a:moveTo>
                <a:cubicBezTo>
                  <a:pt x="67277" y="0"/>
                  <a:pt x="73533" y="5516"/>
                  <a:pt x="73533" y="12066"/>
                </a:cubicBezTo>
                <a:cubicBezTo>
                  <a:pt x="73533" y="18505"/>
                  <a:pt x="67277" y="24022"/>
                  <a:pt x="60127" y="24022"/>
                </a:cubicBezTo>
                <a:cubicBezTo>
                  <a:pt x="52850" y="24022"/>
                  <a:pt x="46850" y="18505"/>
                  <a:pt x="46850" y="12066"/>
                </a:cubicBezTo>
                <a:cubicBezTo>
                  <a:pt x="46850" y="5172"/>
                  <a:pt x="52850" y="0"/>
                  <a:pt x="60127" y="0"/>
                </a:cubicBezTo>
                <a:close/>
                <a:moveTo>
                  <a:pt x="80300" y="41838"/>
                </a:moveTo>
                <a:lnTo>
                  <a:pt x="80300" y="120000"/>
                </a:lnTo>
                <a:lnTo>
                  <a:pt x="67022" y="120000"/>
                </a:lnTo>
                <a:lnTo>
                  <a:pt x="67022" y="84022"/>
                </a:lnTo>
                <a:lnTo>
                  <a:pt x="53616" y="84022"/>
                </a:lnTo>
                <a:lnTo>
                  <a:pt x="53616" y="120000"/>
                </a:lnTo>
                <a:lnTo>
                  <a:pt x="40338" y="120000"/>
                </a:lnTo>
                <a:lnTo>
                  <a:pt x="40338" y="41838"/>
                </a:lnTo>
                <a:lnTo>
                  <a:pt x="0" y="41838"/>
                </a:lnTo>
                <a:lnTo>
                  <a:pt x="0" y="29883"/>
                </a:lnTo>
                <a:lnTo>
                  <a:pt x="120000" y="29883"/>
                </a:lnTo>
                <a:lnTo>
                  <a:pt x="120000" y="41838"/>
                </a:lnTo>
                <a:lnTo>
                  <a:pt x="80300" y="4183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1" name="Google Shape;1761;p150"/>
          <p:cNvSpPr/>
          <p:nvPr/>
        </p:nvSpPr>
        <p:spPr>
          <a:xfrm>
            <a:off x="872794" y="2040766"/>
            <a:ext cx="303000" cy="333900"/>
          </a:xfrm>
          <a:custGeom>
            <a:rect b="b" l="l" r="r" t="t"/>
            <a:pathLst>
              <a:path extrusionOk="0" h="120000" w="120000">
                <a:moveTo>
                  <a:pt x="12677" y="91255"/>
                </a:moveTo>
                <a:lnTo>
                  <a:pt x="31750" y="91255"/>
                </a:lnTo>
                <a:lnTo>
                  <a:pt x="31750" y="51150"/>
                </a:lnTo>
                <a:lnTo>
                  <a:pt x="12677" y="51150"/>
                </a:lnTo>
                <a:lnTo>
                  <a:pt x="12677" y="91255"/>
                </a:lnTo>
                <a:close/>
                <a:moveTo>
                  <a:pt x="50461" y="91255"/>
                </a:moveTo>
                <a:lnTo>
                  <a:pt x="69538" y="91255"/>
                </a:lnTo>
                <a:lnTo>
                  <a:pt x="69538" y="51150"/>
                </a:lnTo>
                <a:lnTo>
                  <a:pt x="50461" y="51150"/>
                </a:lnTo>
                <a:lnTo>
                  <a:pt x="50461" y="91255"/>
                </a:lnTo>
                <a:close/>
                <a:moveTo>
                  <a:pt x="0" y="120000"/>
                </a:moveTo>
                <a:lnTo>
                  <a:pt x="120000" y="120000"/>
                </a:lnTo>
                <a:lnTo>
                  <a:pt x="120000" y="102733"/>
                </a:lnTo>
                <a:lnTo>
                  <a:pt x="0" y="102733"/>
                </a:lnTo>
                <a:lnTo>
                  <a:pt x="0" y="120000"/>
                </a:lnTo>
                <a:close/>
                <a:moveTo>
                  <a:pt x="88250" y="91255"/>
                </a:moveTo>
                <a:lnTo>
                  <a:pt x="107322" y="91255"/>
                </a:lnTo>
                <a:lnTo>
                  <a:pt x="107322" y="51150"/>
                </a:lnTo>
                <a:lnTo>
                  <a:pt x="88250" y="51150"/>
                </a:lnTo>
                <a:lnTo>
                  <a:pt x="88250" y="91255"/>
                </a:lnTo>
                <a:close/>
                <a:moveTo>
                  <a:pt x="60000" y="0"/>
                </a:moveTo>
                <a:lnTo>
                  <a:pt x="0" y="28633"/>
                </a:lnTo>
                <a:lnTo>
                  <a:pt x="0" y="40111"/>
                </a:lnTo>
                <a:lnTo>
                  <a:pt x="120000" y="40111"/>
                </a:lnTo>
                <a:lnTo>
                  <a:pt x="120000" y="28633"/>
                </a:lnTo>
                <a:lnTo>
                  <a:pt x="60000"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2" name="Google Shape;1762;p150"/>
          <p:cNvSpPr/>
          <p:nvPr/>
        </p:nvSpPr>
        <p:spPr>
          <a:xfrm>
            <a:off x="888904" y="2682441"/>
            <a:ext cx="301800" cy="285600"/>
          </a:xfrm>
          <a:custGeom>
            <a:rect b="b" l="l" r="r" t="t"/>
            <a:pathLst>
              <a:path extrusionOk="0" h="120000" w="120000">
                <a:moveTo>
                  <a:pt x="113938" y="106594"/>
                </a:moveTo>
                <a:cubicBezTo>
                  <a:pt x="113938" y="113872"/>
                  <a:pt x="108122" y="120000"/>
                  <a:pt x="101211" y="120000"/>
                </a:cubicBezTo>
                <a:lnTo>
                  <a:pt x="12605" y="120000"/>
                </a:lnTo>
                <a:cubicBezTo>
                  <a:pt x="5455" y="120000"/>
                  <a:pt x="0" y="113872"/>
                  <a:pt x="0" y="106594"/>
                </a:cubicBezTo>
                <a:lnTo>
                  <a:pt x="0" y="13277"/>
                </a:lnTo>
                <a:cubicBezTo>
                  <a:pt x="0" y="6127"/>
                  <a:pt x="5455" y="0"/>
                  <a:pt x="12605" y="0"/>
                </a:cubicBezTo>
                <a:lnTo>
                  <a:pt x="101211" y="0"/>
                </a:lnTo>
                <a:cubicBezTo>
                  <a:pt x="108122" y="0"/>
                  <a:pt x="113938" y="6127"/>
                  <a:pt x="113938" y="13277"/>
                </a:cubicBezTo>
                <a:lnTo>
                  <a:pt x="113938" y="20172"/>
                </a:lnTo>
                <a:lnTo>
                  <a:pt x="56727" y="20172"/>
                </a:lnTo>
                <a:cubicBezTo>
                  <a:pt x="49577" y="20172"/>
                  <a:pt x="44122" y="26300"/>
                  <a:pt x="44122" y="33444"/>
                </a:cubicBezTo>
                <a:lnTo>
                  <a:pt x="44122" y="86811"/>
                </a:lnTo>
                <a:cubicBezTo>
                  <a:pt x="44122" y="94083"/>
                  <a:pt x="49577" y="100211"/>
                  <a:pt x="56727" y="100211"/>
                </a:cubicBezTo>
                <a:lnTo>
                  <a:pt x="113938" y="100211"/>
                </a:lnTo>
                <a:lnTo>
                  <a:pt x="113938" y="106594"/>
                </a:lnTo>
                <a:close/>
                <a:moveTo>
                  <a:pt x="56727" y="86427"/>
                </a:moveTo>
                <a:lnTo>
                  <a:pt x="120000" y="86427"/>
                </a:lnTo>
                <a:lnTo>
                  <a:pt x="120000" y="33188"/>
                </a:lnTo>
                <a:lnTo>
                  <a:pt x="56727" y="33188"/>
                </a:lnTo>
                <a:lnTo>
                  <a:pt x="56727" y="86427"/>
                </a:lnTo>
                <a:close/>
                <a:moveTo>
                  <a:pt x="82061" y="69955"/>
                </a:moveTo>
                <a:cubicBezTo>
                  <a:pt x="76972" y="69955"/>
                  <a:pt x="72483" y="65616"/>
                  <a:pt x="72483" y="59744"/>
                </a:cubicBezTo>
                <a:cubicBezTo>
                  <a:pt x="72483" y="54383"/>
                  <a:pt x="76605" y="49661"/>
                  <a:pt x="82061" y="49661"/>
                </a:cubicBezTo>
                <a:cubicBezTo>
                  <a:pt x="87516" y="49661"/>
                  <a:pt x="91638" y="53872"/>
                  <a:pt x="91638" y="59744"/>
                </a:cubicBezTo>
                <a:cubicBezTo>
                  <a:pt x="91638" y="65488"/>
                  <a:pt x="87516" y="69955"/>
                  <a:pt x="82061" y="69955"/>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3" name="Google Shape;1763;p150"/>
          <p:cNvSpPr/>
          <p:nvPr/>
        </p:nvSpPr>
        <p:spPr>
          <a:xfrm>
            <a:off x="887562" y="3299953"/>
            <a:ext cx="285600" cy="285600"/>
          </a:xfrm>
          <a:custGeom>
            <a:rect b="b" l="l" r="r" t="t"/>
            <a:pathLst>
              <a:path extrusionOk="0" h="120000" w="120000">
                <a:moveTo>
                  <a:pt x="0" y="13416"/>
                </a:moveTo>
                <a:lnTo>
                  <a:pt x="0" y="106583"/>
                </a:lnTo>
                <a:cubicBezTo>
                  <a:pt x="0" y="113866"/>
                  <a:pt x="5744" y="120000"/>
                  <a:pt x="13277" y="120000"/>
                </a:cubicBezTo>
                <a:lnTo>
                  <a:pt x="106594" y="120000"/>
                </a:lnTo>
                <a:cubicBezTo>
                  <a:pt x="113872" y="120000"/>
                  <a:pt x="120000" y="113866"/>
                  <a:pt x="120000" y="106583"/>
                </a:cubicBezTo>
                <a:lnTo>
                  <a:pt x="120000" y="13416"/>
                </a:lnTo>
                <a:cubicBezTo>
                  <a:pt x="120000" y="6133"/>
                  <a:pt x="113872" y="0"/>
                  <a:pt x="106594" y="0"/>
                </a:cubicBezTo>
                <a:lnTo>
                  <a:pt x="13661" y="0"/>
                </a:lnTo>
                <a:cubicBezTo>
                  <a:pt x="6127" y="0"/>
                  <a:pt x="0" y="5750"/>
                  <a:pt x="0" y="13416"/>
                </a:cubicBezTo>
                <a:close/>
                <a:moveTo>
                  <a:pt x="80300" y="40000"/>
                </a:moveTo>
                <a:cubicBezTo>
                  <a:pt x="80300" y="51244"/>
                  <a:pt x="71233" y="60194"/>
                  <a:pt x="60127" y="60194"/>
                </a:cubicBezTo>
                <a:cubicBezTo>
                  <a:pt x="48894" y="60194"/>
                  <a:pt x="39955" y="51116"/>
                  <a:pt x="39955" y="40000"/>
                </a:cubicBezTo>
                <a:cubicBezTo>
                  <a:pt x="39955" y="28755"/>
                  <a:pt x="48894" y="19805"/>
                  <a:pt x="60127" y="19805"/>
                </a:cubicBezTo>
                <a:cubicBezTo>
                  <a:pt x="71233" y="19805"/>
                  <a:pt x="80300" y="28883"/>
                  <a:pt x="80300" y="40000"/>
                </a:cubicBezTo>
                <a:close/>
                <a:moveTo>
                  <a:pt x="20172" y="93288"/>
                </a:moveTo>
                <a:cubicBezTo>
                  <a:pt x="20172" y="80127"/>
                  <a:pt x="46722" y="72844"/>
                  <a:pt x="60127" y="72844"/>
                </a:cubicBezTo>
                <a:cubicBezTo>
                  <a:pt x="73405" y="72844"/>
                  <a:pt x="100211" y="80127"/>
                  <a:pt x="100211" y="93288"/>
                </a:cubicBezTo>
                <a:lnTo>
                  <a:pt x="100211" y="100194"/>
                </a:lnTo>
                <a:lnTo>
                  <a:pt x="20172" y="100194"/>
                </a:lnTo>
                <a:lnTo>
                  <a:pt x="20172" y="932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4" name="Google Shape;1764;p150"/>
          <p:cNvSpPr/>
          <p:nvPr/>
        </p:nvSpPr>
        <p:spPr>
          <a:xfrm>
            <a:off x="856687" y="3891957"/>
            <a:ext cx="320400" cy="335100"/>
          </a:xfrm>
          <a:custGeom>
            <a:rect b="b" l="l" r="r" t="t"/>
            <a:pathLst>
              <a:path extrusionOk="0" h="120000" w="120000">
                <a:moveTo>
                  <a:pt x="59600" y="45883"/>
                </a:moveTo>
                <a:lnTo>
                  <a:pt x="71544" y="45883"/>
                </a:lnTo>
                <a:lnTo>
                  <a:pt x="71544" y="28666"/>
                </a:lnTo>
                <a:lnTo>
                  <a:pt x="89516" y="28666"/>
                </a:lnTo>
                <a:lnTo>
                  <a:pt x="89516" y="17222"/>
                </a:lnTo>
                <a:lnTo>
                  <a:pt x="71544" y="17222"/>
                </a:lnTo>
                <a:lnTo>
                  <a:pt x="71544" y="0"/>
                </a:lnTo>
                <a:lnTo>
                  <a:pt x="59600" y="0"/>
                </a:lnTo>
                <a:lnTo>
                  <a:pt x="59600" y="17222"/>
                </a:lnTo>
                <a:lnTo>
                  <a:pt x="41627" y="17222"/>
                </a:lnTo>
                <a:lnTo>
                  <a:pt x="41627" y="28666"/>
                </a:lnTo>
                <a:lnTo>
                  <a:pt x="59600" y="28666"/>
                </a:lnTo>
                <a:lnTo>
                  <a:pt x="59600" y="45883"/>
                </a:lnTo>
                <a:close/>
                <a:moveTo>
                  <a:pt x="35944" y="97222"/>
                </a:moveTo>
                <a:cubicBezTo>
                  <a:pt x="29461" y="97222"/>
                  <a:pt x="24000" y="102561"/>
                  <a:pt x="24000" y="108666"/>
                </a:cubicBezTo>
                <a:cubicBezTo>
                  <a:pt x="24000" y="114877"/>
                  <a:pt x="29116" y="120000"/>
                  <a:pt x="35944" y="120000"/>
                </a:cubicBezTo>
                <a:cubicBezTo>
                  <a:pt x="42655" y="120000"/>
                  <a:pt x="47772" y="114877"/>
                  <a:pt x="47772" y="108666"/>
                </a:cubicBezTo>
                <a:cubicBezTo>
                  <a:pt x="47772" y="102561"/>
                  <a:pt x="42311" y="97222"/>
                  <a:pt x="35944" y="97222"/>
                </a:cubicBezTo>
                <a:close/>
                <a:moveTo>
                  <a:pt x="95316" y="97222"/>
                </a:moveTo>
                <a:cubicBezTo>
                  <a:pt x="88833" y="97222"/>
                  <a:pt x="83372" y="102561"/>
                  <a:pt x="83372" y="108666"/>
                </a:cubicBezTo>
                <a:cubicBezTo>
                  <a:pt x="83372" y="114877"/>
                  <a:pt x="88494" y="120000"/>
                  <a:pt x="95316" y="120000"/>
                </a:cubicBezTo>
                <a:cubicBezTo>
                  <a:pt x="102027" y="120000"/>
                  <a:pt x="107144" y="114877"/>
                  <a:pt x="107144" y="108666"/>
                </a:cubicBezTo>
                <a:cubicBezTo>
                  <a:pt x="107144" y="102561"/>
                  <a:pt x="101688" y="97222"/>
                  <a:pt x="95316" y="97222"/>
                </a:cubicBezTo>
                <a:close/>
                <a:moveTo>
                  <a:pt x="36855" y="78800"/>
                </a:moveTo>
                <a:lnTo>
                  <a:pt x="37194" y="78144"/>
                </a:lnTo>
                <a:lnTo>
                  <a:pt x="42655" y="68994"/>
                </a:lnTo>
                <a:lnTo>
                  <a:pt x="86672" y="68994"/>
                </a:lnTo>
                <a:cubicBezTo>
                  <a:pt x="91111" y="68994"/>
                  <a:pt x="94977" y="66483"/>
                  <a:pt x="96911" y="63105"/>
                </a:cubicBezTo>
                <a:lnTo>
                  <a:pt x="120000" y="23105"/>
                </a:lnTo>
                <a:lnTo>
                  <a:pt x="109761" y="17550"/>
                </a:lnTo>
                <a:lnTo>
                  <a:pt x="103277" y="28994"/>
                </a:lnTo>
                <a:lnTo>
                  <a:pt x="86900" y="57550"/>
                </a:lnTo>
                <a:lnTo>
                  <a:pt x="44927" y="57550"/>
                </a:lnTo>
                <a:lnTo>
                  <a:pt x="44244" y="56022"/>
                </a:lnTo>
                <a:lnTo>
                  <a:pt x="31050" y="28994"/>
                </a:lnTo>
                <a:lnTo>
                  <a:pt x="25250" y="17550"/>
                </a:lnTo>
                <a:lnTo>
                  <a:pt x="19905" y="6211"/>
                </a:lnTo>
                <a:lnTo>
                  <a:pt x="0" y="6211"/>
                </a:lnTo>
                <a:lnTo>
                  <a:pt x="0" y="17550"/>
                </a:lnTo>
                <a:lnTo>
                  <a:pt x="11827" y="17550"/>
                </a:lnTo>
                <a:lnTo>
                  <a:pt x="33327" y="60927"/>
                </a:lnTo>
                <a:lnTo>
                  <a:pt x="25250" y="74766"/>
                </a:lnTo>
                <a:cubicBezTo>
                  <a:pt x="24338" y="76294"/>
                  <a:pt x="23661" y="78144"/>
                  <a:pt x="23661" y="80327"/>
                </a:cubicBezTo>
                <a:cubicBezTo>
                  <a:pt x="23661" y="86427"/>
                  <a:pt x="29116" y="91661"/>
                  <a:pt x="35600" y="91661"/>
                </a:cubicBezTo>
                <a:lnTo>
                  <a:pt x="106805" y="91661"/>
                </a:lnTo>
                <a:lnTo>
                  <a:pt x="106805" y="80327"/>
                </a:lnTo>
                <a:lnTo>
                  <a:pt x="38105" y="80327"/>
                </a:lnTo>
                <a:cubicBezTo>
                  <a:pt x="37533" y="80000"/>
                  <a:pt x="36855" y="79344"/>
                  <a:pt x="36855" y="7880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5" name="Google Shape;1765;p150"/>
          <p:cNvSpPr/>
          <p:nvPr/>
        </p:nvSpPr>
        <p:spPr>
          <a:xfrm>
            <a:off x="1738655" y="2628744"/>
            <a:ext cx="317700" cy="317700"/>
          </a:xfrm>
          <a:custGeom>
            <a:rect b="b" l="l" r="r" t="t"/>
            <a:pathLst>
              <a:path extrusionOk="0" h="120000" w="120000">
                <a:moveTo>
                  <a:pt x="108044" y="0"/>
                </a:moveTo>
                <a:lnTo>
                  <a:pt x="11955" y="0"/>
                </a:lnTo>
                <a:cubicBezTo>
                  <a:pt x="5516" y="0"/>
                  <a:pt x="0" y="5516"/>
                  <a:pt x="0" y="11955"/>
                </a:cubicBezTo>
                <a:lnTo>
                  <a:pt x="0" y="120000"/>
                </a:lnTo>
                <a:lnTo>
                  <a:pt x="24022" y="95977"/>
                </a:lnTo>
                <a:lnTo>
                  <a:pt x="108044" y="95977"/>
                </a:lnTo>
                <a:cubicBezTo>
                  <a:pt x="114483" y="95977"/>
                  <a:pt x="120000" y="90461"/>
                  <a:pt x="120000" y="84022"/>
                </a:cubicBezTo>
                <a:lnTo>
                  <a:pt x="120000" y="11955"/>
                </a:lnTo>
                <a:cubicBezTo>
                  <a:pt x="120000" y="5516"/>
                  <a:pt x="114827" y="0"/>
                  <a:pt x="108044" y="0"/>
                </a:cubicBezTo>
                <a:close/>
                <a:moveTo>
                  <a:pt x="66205" y="54138"/>
                </a:moveTo>
                <a:lnTo>
                  <a:pt x="54138" y="54138"/>
                </a:lnTo>
                <a:lnTo>
                  <a:pt x="54138" y="18161"/>
                </a:lnTo>
                <a:lnTo>
                  <a:pt x="66205" y="18161"/>
                </a:lnTo>
                <a:lnTo>
                  <a:pt x="66205" y="54138"/>
                </a:lnTo>
                <a:close/>
                <a:moveTo>
                  <a:pt x="66205" y="78161"/>
                </a:moveTo>
                <a:lnTo>
                  <a:pt x="54138" y="78161"/>
                </a:lnTo>
                <a:lnTo>
                  <a:pt x="54138" y="66205"/>
                </a:lnTo>
                <a:lnTo>
                  <a:pt x="66205" y="66205"/>
                </a:lnTo>
                <a:lnTo>
                  <a:pt x="66205" y="7816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6" name="Google Shape;1766;p150"/>
          <p:cNvSpPr/>
          <p:nvPr/>
        </p:nvSpPr>
        <p:spPr>
          <a:xfrm>
            <a:off x="1722546" y="3271761"/>
            <a:ext cx="350100" cy="285600"/>
          </a:xfrm>
          <a:custGeom>
            <a:rect b="b" l="l" r="r" t="t"/>
            <a:pathLst>
              <a:path extrusionOk="0" h="120000" w="120000">
                <a:moveTo>
                  <a:pt x="87205" y="60194"/>
                </a:moveTo>
                <a:lnTo>
                  <a:pt x="87205" y="80383"/>
                </a:lnTo>
                <a:lnTo>
                  <a:pt x="70705" y="80383"/>
                </a:lnTo>
                <a:lnTo>
                  <a:pt x="70705" y="93800"/>
                </a:lnTo>
                <a:lnTo>
                  <a:pt x="98172" y="93800"/>
                </a:lnTo>
                <a:lnTo>
                  <a:pt x="98172" y="60194"/>
                </a:lnTo>
                <a:lnTo>
                  <a:pt x="87205" y="60194"/>
                </a:lnTo>
                <a:close/>
                <a:moveTo>
                  <a:pt x="48983" y="40383"/>
                </a:moveTo>
                <a:lnTo>
                  <a:pt x="48983" y="27094"/>
                </a:lnTo>
                <a:lnTo>
                  <a:pt x="21516" y="27094"/>
                </a:lnTo>
                <a:lnTo>
                  <a:pt x="21516" y="60577"/>
                </a:lnTo>
                <a:lnTo>
                  <a:pt x="32477" y="60577"/>
                </a:lnTo>
                <a:lnTo>
                  <a:pt x="32477" y="40383"/>
                </a:lnTo>
                <a:lnTo>
                  <a:pt x="48983" y="40383"/>
                </a:lnTo>
                <a:close/>
                <a:moveTo>
                  <a:pt x="109033" y="0"/>
                </a:moveTo>
                <a:lnTo>
                  <a:pt x="10966" y="0"/>
                </a:lnTo>
                <a:cubicBezTo>
                  <a:pt x="5011" y="0"/>
                  <a:pt x="0" y="6133"/>
                  <a:pt x="0" y="13288"/>
                </a:cubicBezTo>
                <a:lnTo>
                  <a:pt x="0" y="106583"/>
                </a:lnTo>
                <a:cubicBezTo>
                  <a:pt x="0" y="113866"/>
                  <a:pt x="5011" y="120000"/>
                  <a:pt x="10966" y="120000"/>
                </a:cubicBezTo>
                <a:lnTo>
                  <a:pt x="109033" y="120000"/>
                </a:lnTo>
                <a:cubicBezTo>
                  <a:pt x="114988" y="120000"/>
                  <a:pt x="120000" y="113866"/>
                  <a:pt x="120000" y="106583"/>
                </a:cubicBezTo>
                <a:lnTo>
                  <a:pt x="120000" y="13288"/>
                </a:lnTo>
                <a:cubicBezTo>
                  <a:pt x="120000" y="6133"/>
                  <a:pt x="114988" y="0"/>
                  <a:pt x="109033" y="0"/>
                </a:cubicBezTo>
                <a:close/>
                <a:moveTo>
                  <a:pt x="10966" y="106966"/>
                </a:moveTo>
                <a:lnTo>
                  <a:pt x="10966" y="13288"/>
                </a:lnTo>
                <a:lnTo>
                  <a:pt x="109033" y="13288"/>
                </a:lnTo>
                <a:lnTo>
                  <a:pt x="109033" y="106966"/>
                </a:lnTo>
                <a:lnTo>
                  <a:pt x="10966" y="1069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7" name="Google Shape;1767;p150"/>
          <p:cNvSpPr/>
          <p:nvPr/>
        </p:nvSpPr>
        <p:spPr>
          <a:xfrm>
            <a:off x="1754764" y="3898669"/>
            <a:ext cx="285600" cy="285600"/>
          </a:xfrm>
          <a:custGeom>
            <a:rect b="b" l="l" r="r" t="t"/>
            <a:pathLst>
              <a:path extrusionOk="0" h="120000" w="120000">
                <a:moveTo>
                  <a:pt x="106711" y="0"/>
                </a:moveTo>
                <a:lnTo>
                  <a:pt x="13288" y="0"/>
                </a:lnTo>
                <a:cubicBezTo>
                  <a:pt x="6005" y="0"/>
                  <a:pt x="0" y="6127"/>
                  <a:pt x="0" y="13405"/>
                </a:cubicBezTo>
                <a:lnTo>
                  <a:pt x="0" y="106594"/>
                </a:lnTo>
                <a:cubicBezTo>
                  <a:pt x="0" y="113872"/>
                  <a:pt x="6005" y="120000"/>
                  <a:pt x="13288" y="120000"/>
                </a:cubicBezTo>
                <a:lnTo>
                  <a:pt x="106711" y="120000"/>
                </a:lnTo>
                <a:cubicBezTo>
                  <a:pt x="113866" y="120000"/>
                  <a:pt x="120000" y="113872"/>
                  <a:pt x="120000" y="106594"/>
                </a:cubicBezTo>
                <a:lnTo>
                  <a:pt x="120000" y="13405"/>
                </a:lnTo>
                <a:cubicBezTo>
                  <a:pt x="120000" y="6127"/>
                  <a:pt x="113866" y="0"/>
                  <a:pt x="106711" y="0"/>
                </a:cubicBezTo>
                <a:close/>
                <a:moveTo>
                  <a:pt x="40000" y="93700"/>
                </a:moveTo>
                <a:lnTo>
                  <a:pt x="26583" y="93700"/>
                </a:lnTo>
                <a:lnTo>
                  <a:pt x="26583" y="46850"/>
                </a:lnTo>
                <a:lnTo>
                  <a:pt x="40000" y="46850"/>
                </a:lnTo>
                <a:lnTo>
                  <a:pt x="40000" y="93700"/>
                </a:lnTo>
                <a:close/>
                <a:moveTo>
                  <a:pt x="66711" y="93700"/>
                </a:moveTo>
                <a:lnTo>
                  <a:pt x="53288" y="93700"/>
                </a:lnTo>
                <a:lnTo>
                  <a:pt x="53288" y="27061"/>
                </a:lnTo>
                <a:lnTo>
                  <a:pt x="66711" y="27061"/>
                </a:lnTo>
                <a:lnTo>
                  <a:pt x="66711" y="93700"/>
                </a:lnTo>
                <a:close/>
                <a:moveTo>
                  <a:pt x="93288" y="93700"/>
                </a:moveTo>
                <a:lnTo>
                  <a:pt x="80000" y="93700"/>
                </a:lnTo>
                <a:lnTo>
                  <a:pt x="80000" y="67022"/>
                </a:lnTo>
                <a:lnTo>
                  <a:pt x="93288" y="67022"/>
                </a:lnTo>
                <a:lnTo>
                  <a:pt x="93288" y="937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8" name="Google Shape;1768;p150"/>
          <p:cNvSpPr/>
          <p:nvPr/>
        </p:nvSpPr>
        <p:spPr>
          <a:xfrm>
            <a:off x="1750735" y="1969112"/>
            <a:ext cx="319200" cy="382800"/>
          </a:xfrm>
          <a:custGeom>
            <a:rect b="b" l="l" r="r" t="t"/>
            <a:pathLst>
              <a:path extrusionOk="0" h="120000" w="120000">
                <a:moveTo>
                  <a:pt x="24300" y="89862"/>
                </a:moveTo>
                <a:cubicBezTo>
                  <a:pt x="24300" y="92534"/>
                  <a:pt x="26822" y="95012"/>
                  <a:pt x="30488" y="95012"/>
                </a:cubicBezTo>
                <a:lnTo>
                  <a:pt x="36561" y="95012"/>
                </a:lnTo>
                <a:lnTo>
                  <a:pt x="36561" y="112466"/>
                </a:lnTo>
                <a:cubicBezTo>
                  <a:pt x="36561" y="116470"/>
                  <a:pt x="40461" y="119999"/>
                  <a:pt x="45616" y="119999"/>
                </a:cubicBezTo>
                <a:cubicBezTo>
                  <a:pt x="50772" y="119999"/>
                  <a:pt x="54672" y="116759"/>
                  <a:pt x="54672" y="112466"/>
                </a:cubicBezTo>
                <a:lnTo>
                  <a:pt x="54672" y="95012"/>
                </a:lnTo>
                <a:lnTo>
                  <a:pt x="66705" y="95012"/>
                </a:lnTo>
                <a:lnTo>
                  <a:pt x="66705" y="112466"/>
                </a:lnTo>
                <a:cubicBezTo>
                  <a:pt x="66705" y="116470"/>
                  <a:pt x="70488" y="119999"/>
                  <a:pt x="75761" y="119999"/>
                </a:cubicBezTo>
                <a:cubicBezTo>
                  <a:pt x="80916" y="119999"/>
                  <a:pt x="84811" y="116759"/>
                  <a:pt x="84811" y="112466"/>
                </a:cubicBezTo>
                <a:lnTo>
                  <a:pt x="84811" y="95012"/>
                </a:lnTo>
                <a:lnTo>
                  <a:pt x="90888" y="95012"/>
                </a:lnTo>
                <a:cubicBezTo>
                  <a:pt x="94100" y="95012"/>
                  <a:pt x="97077" y="92818"/>
                  <a:pt x="97077" y="89862"/>
                </a:cubicBezTo>
                <a:lnTo>
                  <a:pt x="97077" y="40081"/>
                </a:lnTo>
                <a:lnTo>
                  <a:pt x="25216" y="40081"/>
                </a:lnTo>
                <a:lnTo>
                  <a:pt x="25216" y="89862"/>
                </a:lnTo>
                <a:lnTo>
                  <a:pt x="24300" y="89862"/>
                </a:lnTo>
                <a:close/>
                <a:moveTo>
                  <a:pt x="9055" y="39792"/>
                </a:moveTo>
                <a:cubicBezTo>
                  <a:pt x="4238" y="39792"/>
                  <a:pt x="0" y="43038"/>
                  <a:pt x="0" y="47330"/>
                </a:cubicBezTo>
                <a:lnTo>
                  <a:pt x="0" y="82329"/>
                </a:lnTo>
                <a:cubicBezTo>
                  <a:pt x="0" y="86332"/>
                  <a:pt x="3894" y="89862"/>
                  <a:pt x="9055" y="89862"/>
                </a:cubicBezTo>
                <a:cubicBezTo>
                  <a:pt x="13983" y="89862"/>
                  <a:pt x="18111" y="86621"/>
                  <a:pt x="18111" y="82329"/>
                </a:cubicBezTo>
                <a:lnTo>
                  <a:pt x="18111" y="47330"/>
                </a:lnTo>
                <a:cubicBezTo>
                  <a:pt x="18111" y="43322"/>
                  <a:pt x="14211" y="39792"/>
                  <a:pt x="9055" y="39792"/>
                </a:cubicBezTo>
                <a:close/>
                <a:moveTo>
                  <a:pt x="110944" y="39792"/>
                </a:moveTo>
                <a:cubicBezTo>
                  <a:pt x="106133" y="39792"/>
                  <a:pt x="101888" y="43038"/>
                  <a:pt x="101888" y="47330"/>
                </a:cubicBezTo>
                <a:lnTo>
                  <a:pt x="101888" y="82329"/>
                </a:lnTo>
                <a:cubicBezTo>
                  <a:pt x="101888" y="86332"/>
                  <a:pt x="105788" y="89862"/>
                  <a:pt x="110944" y="89862"/>
                </a:cubicBezTo>
                <a:cubicBezTo>
                  <a:pt x="116105" y="89862"/>
                  <a:pt x="120000" y="86621"/>
                  <a:pt x="120000" y="82329"/>
                </a:cubicBezTo>
                <a:lnTo>
                  <a:pt x="120000" y="47330"/>
                </a:lnTo>
                <a:cubicBezTo>
                  <a:pt x="120000" y="43322"/>
                  <a:pt x="116105" y="39792"/>
                  <a:pt x="110944" y="39792"/>
                </a:cubicBezTo>
                <a:close/>
                <a:moveTo>
                  <a:pt x="81261" y="10706"/>
                </a:moveTo>
                <a:lnTo>
                  <a:pt x="88938" y="4314"/>
                </a:lnTo>
                <a:cubicBezTo>
                  <a:pt x="90316" y="3173"/>
                  <a:pt x="90316" y="1837"/>
                  <a:pt x="88938" y="785"/>
                </a:cubicBezTo>
                <a:cubicBezTo>
                  <a:pt x="87677" y="-261"/>
                  <a:pt x="86072" y="-261"/>
                  <a:pt x="84811" y="785"/>
                </a:cubicBezTo>
                <a:lnTo>
                  <a:pt x="75988" y="8034"/>
                </a:lnTo>
                <a:cubicBezTo>
                  <a:pt x="71172" y="6130"/>
                  <a:pt x="66016" y="4793"/>
                  <a:pt x="60172" y="4793"/>
                </a:cubicBezTo>
                <a:cubicBezTo>
                  <a:pt x="54327" y="4793"/>
                  <a:pt x="49166" y="5935"/>
                  <a:pt x="44355" y="8034"/>
                </a:cubicBezTo>
                <a:lnTo>
                  <a:pt x="35300" y="785"/>
                </a:lnTo>
                <a:cubicBezTo>
                  <a:pt x="34038" y="-261"/>
                  <a:pt x="32322" y="-261"/>
                  <a:pt x="31061" y="785"/>
                </a:cubicBezTo>
                <a:cubicBezTo>
                  <a:pt x="29800" y="1837"/>
                  <a:pt x="29800" y="3173"/>
                  <a:pt x="31061" y="4314"/>
                </a:cubicBezTo>
                <a:lnTo>
                  <a:pt x="38855" y="10706"/>
                </a:lnTo>
                <a:cubicBezTo>
                  <a:pt x="30144" y="16140"/>
                  <a:pt x="24300" y="25009"/>
                  <a:pt x="24300" y="34736"/>
                </a:cubicBezTo>
                <a:lnTo>
                  <a:pt x="96044" y="34736"/>
                </a:lnTo>
                <a:cubicBezTo>
                  <a:pt x="96044" y="25009"/>
                  <a:pt x="90316" y="16140"/>
                  <a:pt x="81261" y="10706"/>
                </a:cubicBezTo>
                <a:close/>
                <a:moveTo>
                  <a:pt x="48250" y="25009"/>
                </a:moveTo>
                <a:lnTo>
                  <a:pt x="42061" y="25009"/>
                </a:lnTo>
                <a:lnTo>
                  <a:pt x="42061" y="19859"/>
                </a:lnTo>
                <a:lnTo>
                  <a:pt x="48250" y="19859"/>
                </a:lnTo>
                <a:lnTo>
                  <a:pt x="48250" y="25009"/>
                </a:lnTo>
                <a:close/>
                <a:moveTo>
                  <a:pt x="77938" y="25009"/>
                </a:moveTo>
                <a:lnTo>
                  <a:pt x="71861" y="25009"/>
                </a:lnTo>
                <a:lnTo>
                  <a:pt x="71861" y="19859"/>
                </a:lnTo>
                <a:lnTo>
                  <a:pt x="77938" y="19859"/>
                </a:lnTo>
                <a:lnTo>
                  <a:pt x="77938" y="25009"/>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9" name="Google Shape;1769;p150"/>
          <p:cNvSpPr/>
          <p:nvPr/>
        </p:nvSpPr>
        <p:spPr>
          <a:xfrm>
            <a:off x="1731941" y="1428625"/>
            <a:ext cx="355500" cy="209100"/>
          </a:xfrm>
          <a:custGeom>
            <a:rect b="b" l="l" r="r" t="t"/>
            <a:pathLst>
              <a:path extrusionOk="0" h="120000" w="120000">
                <a:moveTo>
                  <a:pt x="37366" y="11894"/>
                </a:moveTo>
                <a:lnTo>
                  <a:pt x="29050" y="0"/>
                </a:lnTo>
                <a:lnTo>
                  <a:pt x="0" y="59827"/>
                </a:lnTo>
                <a:lnTo>
                  <a:pt x="29050" y="119477"/>
                </a:lnTo>
                <a:lnTo>
                  <a:pt x="37366" y="107755"/>
                </a:lnTo>
                <a:lnTo>
                  <a:pt x="13961" y="59827"/>
                </a:lnTo>
                <a:lnTo>
                  <a:pt x="37366" y="11894"/>
                </a:lnTo>
                <a:close/>
                <a:moveTo>
                  <a:pt x="33361" y="69094"/>
                </a:moveTo>
                <a:lnTo>
                  <a:pt x="44038" y="69094"/>
                </a:lnTo>
                <a:lnTo>
                  <a:pt x="44038" y="50905"/>
                </a:lnTo>
                <a:lnTo>
                  <a:pt x="33361" y="50905"/>
                </a:lnTo>
                <a:lnTo>
                  <a:pt x="33361" y="69094"/>
                </a:lnTo>
                <a:close/>
                <a:moveTo>
                  <a:pt x="86944" y="50905"/>
                </a:moveTo>
                <a:lnTo>
                  <a:pt x="76272" y="50905"/>
                </a:lnTo>
                <a:lnTo>
                  <a:pt x="76272" y="69094"/>
                </a:lnTo>
                <a:lnTo>
                  <a:pt x="86944" y="69094"/>
                </a:lnTo>
                <a:lnTo>
                  <a:pt x="86944" y="50905"/>
                </a:lnTo>
                <a:close/>
                <a:moveTo>
                  <a:pt x="54816" y="69094"/>
                </a:moveTo>
                <a:lnTo>
                  <a:pt x="65494" y="69094"/>
                </a:lnTo>
                <a:lnTo>
                  <a:pt x="65494" y="50905"/>
                </a:lnTo>
                <a:lnTo>
                  <a:pt x="54816" y="50905"/>
                </a:lnTo>
                <a:lnTo>
                  <a:pt x="54816" y="69094"/>
                </a:lnTo>
                <a:close/>
                <a:moveTo>
                  <a:pt x="90950" y="522"/>
                </a:moveTo>
                <a:lnTo>
                  <a:pt x="82633" y="12422"/>
                </a:lnTo>
                <a:lnTo>
                  <a:pt x="106038" y="60350"/>
                </a:lnTo>
                <a:lnTo>
                  <a:pt x="82633" y="108105"/>
                </a:lnTo>
                <a:lnTo>
                  <a:pt x="90950" y="120000"/>
                </a:lnTo>
                <a:lnTo>
                  <a:pt x="120000" y="60350"/>
                </a:lnTo>
                <a:lnTo>
                  <a:pt x="90950" y="52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0" name="Google Shape;1770;p150"/>
          <p:cNvSpPr/>
          <p:nvPr/>
        </p:nvSpPr>
        <p:spPr>
          <a:xfrm>
            <a:off x="7042539" y="3314718"/>
            <a:ext cx="317700" cy="317700"/>
          </a:xfrm>
          <a:custGeom>
            <a:rect b="b" l="l" r="r" t="t"/>
            <a:pathLst>
              <a:path extrusionOk="0" h="120000" w="120000">
                <a:moveTo>
                  <a:pt x="60000" y="0"/>
                </a:moveTo>
                <a:cubicBezTo>
                  <a:pt x="26894" y="0"/>
                  <a:pt x="0" y="26922"/>
                  <a:pt x="0" y="60055"/>
                </a:cubicBezTo>
                <a:cubicBezTo>
                  <a:pt x="0" y="93077"/>
                  <a:pt x="26894" y="120000"/>
                  <a:pt x="60000" y="120000"/>
                </a:cubicBezTo>
                <a:cubicBezTo>
                  <a:pt x="93105" y="120000"/>
                  <a:pt x="120000" y="93077"/>
                  <a:pt x="120000" y="60055"/>
                </a:cubicBezTo>
                <a:cubicBezTo>
                  <a:pt x="120000" y="26922"/>
                  <a:pt x="93450" y="0"/>
                  <a:pt x="60000" y="0"/>
                </a:cubicBezTo>
                <a:close/>
                <a:moveTo>
                  <a:pt x="101838" y="36011"/>
                </a:moveTo>
                <a:lnTo>
                  <a:pt x="84022" y="36011"/>
                </a:lnTo>
                <a:cubicBezTo>
                  <a:pt x="82066" y="28533"/>
                  <a:pt x="79427" y="21400"/>
                  <a:pt x="75516" y="14611"/>
                </a:cubicBezTo>
                <a:cubicBezTo>
                  <a:pt x="86550" y="18522"/>
                  <a:pt x="95977" y="26344"/>
                  <a:pt x="101838" y="36011"/>
                </a:cubicBezTo>
                <a:close/>
                <a:moveTo>
                  <a:pt x="60000" y="12311"/>
                </a:moveTo>
                <a:cubicBezTo>
                  <a:pt x="64827" y="19444"/>
                  <a:pt x="68733" y="27611"/>
                  <a:pt x="71377" y="36011"/>
                </a:cubicBezTo>
                <a:lnTo>
                  <a:pt x="48277" y="36011"/>
                </a:lnTo>
                <a:cubicBezTo>
                  <a:pt x="51266" y="27611"/>
                  <a:pt x="55172" y="19444"/>
                  <a:pt x="60000" y="12311"/>
                </a:cubicBezTo>
                <a:close/>
                <a:moveTo>
                  <a:pt x="13561" y="72366"/>
                </a:moveTo>
                <a:cubicBezTo>
                  <a:pt x="12644" y="68455"/>
                  <a:pt x="11955" y="64661"/>
                  <a:pt x="11955" y="60400"/>
                </a:cubicBezTo>
                <a:cubicBezTo>
                  <a:pt x="11955" y="56144"/>
                  <a:pt x="12644" y="52233"/>
                  <a:pt x="13561" y="48322"/>
                </a:cubicBezTo>
                <a:lnTo>
                  <a:pt x="34022" y="48322"/>
                </a:lnTo>
                <a:cubicBezTo>
                  <a:pt x="33677" y="52233"/>
                  <a:pt x="33105" y="56144"/>
                  <a:pt x="33105" y="60400"/>
                </a:cubicBezTo>
                <a:cubicBezTo>
                  <a:pt x="33105" y="64661"/>
                  <a:pt x="33450" y="68455"/>
                  <a:pt x="34022" y="72366"/>
                </a:cubicBezTo>
                <a:lnTo>
                  <a:pt x="13561" y="72366"/>
                </a:lnTo>
                <a:close/>
                <a:moveTo>
                  <a:pt x="18505" y="84333"/>
                </a:moveTo>
                <a:lnTo>
                  <a:pt x="36322" y="84333"/>
                </a:lnTo>
                <a:cubicBezTo>
                  <a:pt x="38277" y="91811"/>
                  <a:pt x="40922" y="98944"/>
                  <a:pt x="44711" y="105733"/>
                </a:cubicBezTo>
                <a:cubicBezTo>
                  <a:pt x="33450" y="101822"/>
                  <a:pt x="24366" y="94000"/>
                  <a:pt x="18505" y="84333"/>
                </a:cubicBezTo>
                <a:close/>
                <a:moveTo>
                  <a:pt x="36322" y="36011"/>
                </a:moveTo>
                <a:lnTo>
                  <a:pt x="18505" y="36011"/>
                </a:lnTo>
                <a:cubicBezTo>
                  <a:pt x="24366" y="26000"/>
                  <a:pt x="33450" y="18522"/>
                  <a:pt x="44483" y="14611"/>
                </a:cubicBezTo>
                <a:cubicBezTo>
                  <a:pt x="40922" y="21400"/>
                  <a:pt x="38277" y="28533"/>
                  <a:pt x="36322" y="36011"/>
                </a:cubicBezTo>
                <a:close/>
                <a:moveTo>
                  <a:pt x="60000" y="108033"/>
                </a:moveTo>
                <a:cubicBezTo>
                  <a:pt x="55172" y="100900"/>
                  <a:pt x="51266" y="92733"/>
                  <a:pt x="48622" y="84333"/>
                </a:cubicBezTo>
                <a:lnTo>
                  <a:pt x="71722" y="84333"/>
                </a:lnTo>
                <a:cubicBezTo>
                  <a:pt x="69077" y="92733"/>
                  <a:pt x="65172" y="100900"/>
                  <a:pt x="60000" y="108033"/>
                </a:cubicBezTo>
                <a:close/>
                <a:moveTo>
                  <a:pt x="74255" y="72366"/>
                </a:moveTo>
                <a:lnTo>
                  <a:pt x="46094" y="72366"/>
                </a:lnTo>
                <a:cubicBezTo>
                  <a:pt x="45400" y="68455"/>
                  <a:pt x="45055" y="64661"/>
                  <a:pt x="45055" y="60400"/>
                </a:cubicBezTo>
                <a:cubicBezTo>
                  <a:pt x="45055" y="56144"/>
                  <a:pt x="45400" y="52233"/>
                  <a:pt x="46094" y="48322"/>
                </a:cubicBezTo>
                <a:lnTo>
                  <a:pt x="74255" y="48322"/>
                </a:lnTo>
                <a:cubicBezTo>
                  <a:pt x="74944" y="52233"/>
                  <a:pt x="75288" y="56144"/>
                  <a:pt x="75288" y="60400"/>
                </a:cubicBezTo>
                <a:cubicBezTo>
                  <a:pt x="75288" y="64316"/>
                  <a:pt x="74600" y="68227"/>
                  <a:pt x="74255" y="72366"/>
                </a:cubicBezTo>
                <a:close/>
                <a:moveTo>
                  <a:pt x="75516" y="105733"/>
                </a:moveTo>
                <a:cubicBezTo>
                  <a:pt x="79194" y="98944"/>
                  <a:pt x="82066" y="91811"/>
                  <a:pt x="84022" y="84333"/>
                </a:cubicBezTo>
                <a:lnTo>
                  <a:pt x="101838" y="84333"/>
                </a:lnTo>
                <a:cubicBezTo>
                  <a:pt x="95977" y="94000"/>
                  <a:pt x="86550" y="101822"/>
                  <a:pt x="75516" y="105733"/>
                </a:cubicBezTo>
                <a:close/>
                <a:moveTo>
                  <a:pt x="86322" y="72366"/>
                </a:moveTo>
                <a:cubicBezTo>
                  <a:pt x="86550" y="68455"/>
                  <a:pt x="87238" y="64661"/>
                  <a:pt x="87238" y="60400"/>
                </a:cubicBezTo>
                <a:cubicBezTo>
                  <a:pt x="87238" y="56144"/>
                  <a:pt x="86894" y="52233"/>
                  <a:pt x="86322" y="48322"/>
                </a:cubicBezTo>
                <a:lnTo>
                  <a:pt x="106666" y="48322"/>
                </a:lnTo>
                <a:cubicBezTo>
                  <a:pt x="107700" y="52233"/>
                  <a:pt x="108388" y="56144"/>
                  <a:pt x="108388" y="60400"/>
                </a:cubicBezTo>
                <a:cubicBezTo>
                  <a:pt x="108388" y="64661"/>
                  <a:pt x="107700" y="68455"/>
                  <a:pt x="106666" y="72366"/>
                </a:cubicBezTo>
                <a:lnTo>
                  <a:pt x="86322" y="723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1" name="Google Shape;1771;p150"/>
          <p:cNvSpPr/>
          <p:nvPr/>
        </p:nvSpPr>
        <p:spPr>
          <a:xfrm>
            <a:off x="7042539" y="2707946"/>
            <a:ext cx="318300" cy="287100"/>
          </a:xfrm>
          <a:custGeom>
            <a:rect b="b" l="l" r="r" t="t"/>
            <a:pathLst>
              <a:path extrusionOk="0" h="120000" w="120000">
                <a:moveTo>
                  <a:pt x="102172" y="33377"/>
                </a:moveTo>
                <a:lnTo>
                  <a:pt x="18161" y="33377"/>
                </a:lnTo>
                <a:cubicBezTo>
                  <a:pt x="8044" y="33377"/>
                  <a:pt x="0" y="42422"/>
                  <a:pt x="0" y="53505"/>
                </a:cubicBezTo>
                <a:lnTo>
                  <a:pt x="0" y="93377"/>
                </a:lnTo>
                <a:lnTo>
                  <a:pt x="24022" y="93377"/>
                </a:lnTo>
                <a:lnTo>
                  <a:pt x="24022" y="120000"/>
                </a:lnTo>
                <a:lnTo>
                  <a:pt x="95966" y="120000"/>
                </a:lnTo>
                <a:lnTo>
                  <a:pt x="95966" y="93377"/>
                </a:lnTo>
                <a:lnTo>
                  <a:pt x="119988" y="93377"/>
                </a:lnTo>
                <a:lnTo>
                  <a:pt x="119988" y="53505"/>
                </a:lnTo>
                <a:cubicBezTo>
                  <a:pt x="120334" y="42422"/>
                  <a:pt x="112172" y="33377"/>
                  <a:pt x="102172" y="33377"/>
                </a:cubicBezTo>
                <a:close/>
                <a:moveTo>
                  <a:pt x="84016" y="106750"/>
                </a:moveTo>
                <a:lnTo>
                  <a:pt x="35972" y="106750"/>
                </a:lnTo>
                <a:lnTo>
                  <a:pt x="35972" y="73250"/>
                </a:lnTo>
                <a:lnTo>
                  <a:pt x="84016" y="73250"/>
                </a:lnTo>
                <a:lnTo>
                  <a:pt x="84016" y="106750"/>
                </a:lnTo>
                <a:close/>
                <a:moveTo>
                  <a:pt x="102172" y="60000"/>
                </a:moveTo>
                <a:cubicBezTo>
                  <a:pt x="98958" y="60000"/>
                  <a:pt x="95966" y="57072"/>
                  <a:pt x="95966" y="53122"/>
                </a:cubicBezTo>
                <a:cubicBezTo>
                  <a:pt x="95966" y="49172"/>
                  <a:pt x="98612" y="46366"/>
                  <a:pt x="102172" y="46366"/>
                </a:cubicBezTo>
                <a:cubicBezTo>
                  <a:pt x="105738" y="46366"/>
                  <a:pt x="108378" y="49172"/>
                  <a:pt x="108378" y="53122"/>
                </a:cubicBezTo>
                <a:cubicBezTo>
                  <a:pt x="108378" y="57072"/>
                  <a:pt x="105392" y="60000"/>
                  <a:pt x="102172" y="60000"/>
                </a:cubicBezTo>
                <a:close/>
                <a:moveTo>
                  <a:pt x="95966" y="0"/>
                </a:moveTo>
                <a:lnTo>
                  <a:pt x="24022" y="0"/>
                </a:lnTo>
                <a:lnTo>
                  <a:pt x="24022" y="26622"/>
                </a:lnTo>
                <a:lnTo>
                  <a:pt x="95966" y="26622"/>
                </a:lnTo>
                <a:lnTo>
                  <a:pt x="95966"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2" name="Google Shape;1772;p150"/>
          <p:cNvSpPr/>
          <p:nvPr/>
        </p:nvSpPr>
        <p:spPr>
          <a:xfrm>
            <a:off x="7029115" y="3938942"/>
            <a:ext cx="318300" cy="317700"/>
          </a:xfrm>
          <a:custGeom>
            <a:rect b="b" l="l" r="r" t="t"/>
            <a:pathLst>
              <a:path extrusionOk="0" h="120000" w="120000">
                <a:moveTo>
                  <a:pt x="59997" y="0"/>
                </a:moveTo>
                <a:cubicBezTo>
                  <a:pt x="26898" y="0"/>
                  <a:pt x="0" y="26894"/>
                  <a:pt x="0" y="60000"/>
                </a:cubicBezTo>
                <a:cubicBezTo>
                  <a:pt x="0" y="93105"/>
                  <a:pt x="26898" y="120000"/>
                  <a:pt x="59997" y="120000"/>
                </a:cubicBezTo>
                <a:cubicBezTo>
                  <a:pt x="93101" y="120000"/>
                  <a:pt x="119994" y="93105"/>
                  <a:pt x="119994" y="60000"/>
                </a:cubicBezTo>
                <a:cubicBezTo>
                  <a:pt x="120339" y="26894"/>
                  <a:pt x="93330" y="0"/>
                  <a:pt x="59997" y="0"/>
                </a:cubicBezTo>
                <a:close/>
                <a:moveTo>
                  <a:pt x="60342" y="108044"/>
                </a:moveTo>
                <a:cubicBezTo>
                  <a:pt x="33678" y="108044"/>
                  <a:pt x="12295" y="86666"/>
                  <a:pt x="12295" y="60000"/>
                </a:cubicBezTo>
                <a:cubicBezTo>
                  <a:pt x="12295" y="33450"/>
                  <a:pt x="33678" y="11955"/>
                  <a:pt x="60342" y="11955"/>
                </a:cubicBezTo>
                <a:cubicBezTo>
                  <a:pt x="86895" y="11955"/>
                  <a:pt x="108272" y="33333"/>
                  <a:pt x="108272" y="60000"/>
                </a:cubicBezTo>
                <a:cubicBezTo>
                  <a:pt x="108272" y="86550"/>
                  <a:pt x="86549" y="108044"/>
                  <a:pt x="60342" y="108044"/>
                </a:cubicBezTo>
                <a:close/>
                <a:moveTo>
                  <a:pt x="54136" y="29772"/>
                </a:moveTo>
                <a:lnTo>
                  <a:pt x="54136" y="65861"/>
                </a:lnTo>
                <a:lnTo>
                  <a:pt x="85630" y="84600"/>
                </a:lnTo>
                <a:lnTo>
                  <a:pt x="90110" y="77127"/>
                </a:lnTo>
                <a:lnTo>
                  <a:pt x="63217" y="61266"/>
                </a:lnTo>
                <a:lnTo>
                  <a:pt x="63217" y="29772"/>
                </a:lnTo>
                <a:lnTo>
                  <a:pt x="54136" y="297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3" name="Google Shape;1773;p150"/>
          <p:cNvSpPr/>
          <p:nvPr/>
        </p:nvSpPr>
        <p:spPr>
          <a:xfrm>
            <a:off x="7073415" y="2101175"/>
            <a:ext cx="287100" cy="254700"/>
          </a:xfrm>
          <a:custGeom>
            <a:rect b="b" l="l" r="r" t="t"/>
            <a:pathLst>
              <a:path extrusionOk="0" h="120000" w="120000">
                <a:moveTo>
                  <a:pt x="113511" y="0"/>
                </a:moveTo>
                <a:lnTo>
                  <a:pt x="7255" y="0"/>
                </a:lnTo>
                <a:lnTo>
                  <a:pt x="7255" y="15072"/>
                </a:lnTo>
                <a:lnTo>
                  <a:pt x="113511" y="15072"/>
                </a:lnTo>
                <a:lnTo>
                  <a:pt x="113511" y="0"/>
                </a:lnTo>
                <a:close/>
                <a:moveTo>
                  <a:pt x="120000" y="74927"/>
                </a:moveTo>
                <a:lnTo>
                  <a:pt x="120000" y="60000"/>
                </a:lnTo>
                <a:lnTo>
                  <a:pt x="113127" y="22250"/>
                </a:lnTo>
                <a:lnTo>
                  <a:pt x="6872" y="22250"/>
                </a:lnTo>
                <a:lnTo>
                  <a:pt x="0" y="60000"/>
                </a:lnTo>
                <a:lnTo>
                  <a:pt x="0" y="74927"/>
                </a:lnTo>
                <a:lnTo>
                  <a:pt x="6872" y="74927"/>
                </a:lnTo>
                <a:lnTo>
                  <a:pt x="6872" y="120000"/>
                </a:lnTo>
                <a:lnTo>
                  <a:pt x="73300" y="120000"/>
                </a:lnTo>
                <a:lnTo>
                  <a:pt x="73300" y="74927"/>
                </a:lnTo>
                <a:lnTo>
                  <a:pt x="99894" y="74927"/>
                </a:lnTo>
                <a:lnTo>
                  <a:pt x="99894" y="120000"/>
                </a:lnTo>
                <a:lnTo>
                  <a:pt x="113127" y="120000"/>
                </a:lnTo>
                <a:lnTo>
                  <a:pt x="113127" y="74927"/>
                </a:lnTo>
                <a:lnTo>
                  <a:pt x="120000" y="74927"/>
                </a:lnTo>
                <a:close/>
                <a:moveTo>
                  <a:pt x="60061" y="104927"/>
                </a:moveTo>
                <a:lnTo>
                  <a:pt x="20105" y="104927"/>
                </a:lnTo>
                <a:lnTo>
                  <a:pt x="20105" y="74927"/>
                </a:lnTo>
                <a:lnTo>
                  <a:pt x="60061" y="74927"/>
                </a:lnTo>
                <a:lnTo>
                  <a:pt x="60061" y="10492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4" name="Google Shape;1774;p150"/>
          <p:cNvSpPr/>
          <p:nvPr/>
        </p:nvSpPr>
        <p:spPr>
          <a:xfrm>
            <a:off x="7074757" y="1429966"/>
            <a:ext cx="287100" cy="350100"/>
          </a:xfrm>
          <a:custGeom>
            <a:rect b="b" l="l" r="r" t="t"/>
            <a:pathLst>
              <a:path extrusionOk="0" h="120000" w="120000">
                <a:moveTo>
                  <a:pt x="59683" y="0"/>
                </a:moveTo>
                <a:lnTo>
                  <a:pt x="0" y="21827"/>
                </a:lnTo>
                <a:lnTo>
                  <a:pt x="0" y="54516"/>
                </a:lnTo>
                <a:cubicBezTo>
                  <a:pt x="0" y="84911"/>
                  <a:pt x="25577" y="113211"/>
                  <a:pt x="59938" y="120000"/>
                </a:cubicBezTo>
                <a:cubicBezTo>
                  <a:pt x="94422" y="113211"/>
                  <a:pt x="120000" y="84911"/>
                  <a:pt x="120000" y="54516"/>
                </a:cubicBezTo>
                <a:lnTo>
                  <a:pt x="120000" y="21827"/>
                </a:lnTo>
                <a:lnTo>
                  <a:pt x="59683" y="0"/>
                </a:lnTo>
                <a:close/>
                <a:moveTo>
                  <a:pt x="46322" y="87311"/>
                </a:moveTo>
                <a:lnTo>
                  <a:pt x="19722" y="65483"/>
                </a:lnTo>
                <a:lnTo>
                  <a:pt x="29138" y="57755"/>
                </a:lnTo>
                <a:lnTo>
                  <a:pt x="46322" y="71955"/>
                </a:lnTo>
                <a:lnTo>
                  <a:pt x="90222" y="36033"/>
                </a:lnTo>
                <a:lnTo>
                  <a:pt x="99511" y="43655"/>
                </a:lnTo>
                <a:lnTo>
                  <a:pt x="46322" y="8731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5" name="Google Shape;1775;p150"/>
          <p:cNvSpPr/>
          <p:nvPr/>
        </p:nvSpPr>
        <p:spPr>
          <a:xfrm>
            <a:off x="7929878" y="2130708"/>
            <a:ext cx="285600" cy="159300"/>
          </a:xfrm>
          <a:custGeom>
            <a:rect b="b" l="l" r="r" t="t"/>
            <a:pathLst>
              <a:path extrusionOk="0" h="120000" w="120000">
                <a:moveTo>
                  <a:pt x="0" y="72227"/>
                </a:moveTo>
                <a:lnTo>
                  <a:pt x="13405" y="72227"/>
                </a:lnTo>
                <a:lnTo>
                  <a:pt x="13405" y="48455"/>
                </a:lnTo>
                <a:lnTo>
                  <a:pt x="0" y="48455"/>
                </a:lnTo>
                <a:lnTo>
                  <a:pt x="0" y="72227"/>
                </a:lnTo>
                <a:close/>
                <a:moveTo>
                  <a:pt x="0" y="120000"/>
                </a:moveTo>
                <a:lnTo>
                  <a:pt x="13405" y="120000"/>
                </a:lnTo>
                <a:lnTo>
                  <a:pt x="13405" y="96227"/>
                </a:lnTo>
                <a:lnTo>
                  <a:pt x="0" y="96227"/>
                </a:lnTo>
                <a:lnTo>
                  <a:pt x="0" y="120000"/>
                </a:lnTo>
                <a:close/>
                <a:moveTo>
                  <a:pt x="0" y="24000"/>
                </a:moveTo>
                <a:lnTo>
                  <a:pt x="13405" y="24000"/>
                </a:lnTo>
                <a:lnTo>
                  <a:pt x="13405" y="0"/>
                </a:lnTo>
                <a:lnTo>
                  <a:pt x="0" y="0"/>
                </a:lnTo>
                <a:lnTo>
                  <a:pt x="0" y="24000"/>
                </a:lnTo>
                <a:close/>
                <a:moveTo>
                  <a:pt x="26683" y="72227"/>
                </a:moveTo>
                <a:lnTo>
                  <a:pt x="120000" y="72227"/>
                </a:lnTo>
                <a:lnTo>
                  <a:pt x="120000" y="48455"/>
                </a:lnTo>
                <a:lnTo>
                  <a:pt x="26683" y="48455"/>
                </a:lnTo>
                <a:lnTo>
                  <a:pt x="26683" y="72227"/>
                </a:lnTo>
                <a:close/>
                <a:moveTo>
                  <a:pt x="26683" y="120000"/>
                </a:moveTo>
                <a:lnTo>
                  <a:pt x="120000" y="120000"/>
                </a:lnTo>
                <a:lnTo>
                  <a:pt x="120000" y="96227"/>
                </a:lnTo>
                <a:lnTo>
                  <a:pt x="26683" y="96227"/>
                </a:lnTo>
                <a:lnTo>
                  <a:pt x="26683" y="120000"/>
                </a:lnTo>
                <a:close/>
                <a:moveTo>
                  <a:pt x="26683" y="0"/>
                </a:moveTo>
                <a:lnTo>
                  <a:pt x="26683" y="24000"/>
                </a:lnTo>
                <a:lnTo>
                  <a:pt x="120000" y="24000"/>
                </a:lnTo>
                <a:lnTo>
                  <a:pt x="120000" y="0"/>
                </a:lnTo>
                <a:lnTo>
                  <a:pt x="26683"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6" name="Google Shape;1776;p150"/>
          <p:cNvSpPr/>
          <p:nvPr/>
        </p:nvSpPr>
        <p:spPr>
          <a:xfrm>
            <a:off x="7912425" y="1428625"/>
            <a:ext cx="319200" cy="319200"/>
          </a:xfrm>
          <a:custGeom>
            <a:rect b="b" l="l" r="r" t="t"/>
            <a:pathLst>
              <a:path extrusionOk="0" h="120000" w="120000">
                <a:moveTo>
                  <a:pt x="113827" y="24227"/>
                </a:moveTo>
                <a:lnTo>
                  <a:pt x="101944" y="24227"/>
                </a:lnTo>
                <a:lnTo>
                  <a:pt x="101944" y="78055"/>
                </a:lnTo>
                <a:lnTo>
                  <a:pt x="24116" y="78055"/>
                </a:lnTo>
                <a:lnTo>
                  <a:pt x="24116" y="90055"/>
                </a:lnTo>
                <a:cubicBezTo>
                  <a:pt x="24116" y="93255"/>
                  <a:pt x="26744" y="96116"/>
                  <a:pt x="30283" y="96116"/>
                </a:cubicBezTo>
                <a:lnTo>
                  <a:pt x="96116" y="96116"/>
                </a:lnTo>
                <a:lnTo>
                  <a:pt x="120000" y="120000"/>
                </a:lnTo>
                <a:lnTo>
                  <a:pt x="120000" y="30055"/>
                </a:lnTo>
                <a:cubicBezTo>
                  <a:pt x="120000" y="26855"/>
                  <a:pt x="117027" y="24227"/>
                  <a:pt x="113827" y="24227"/>
                </a:cubicBezTo>
                <a:close/>
                <a:moveTo>
                  <a:pt x="89944" y="60000"/>
                </a:moveTo>
                <a:lnTo>
                  <a:pt x="89944" y="6172"/>
                </a:lnTo>
                <a:cubicBezTo>
                  <a:pt x="89944" y="2972"/>
                  <a:pt x="87427" y="0"/>
                  <a:pt x="83883" y="0"/>
                </a:cubicBezTo>
                <a:lnTo>
                  <a:pt x="6055" y="0"/>
                </a:lnTo>
                <a:cubicBezTo>
                  <a:pt x="2855" y="0"/>
                  <a:pt x="0" y="2627"/>
                  <a:pt x="0" y="6172"/>
                </a:cubicBezTo>
                <a:lnTo>
                  <a:pt x="0" y="89716"/>
                </a:lnTo>
                <a:lnTo>
                  <a:pt x="23883" y="65827"/>
                </a:lnTo>
                <a:lnTo>
                  <a:pt x="83544" y="65827"/>
                </a:lnTo>
                <a:cubicBezTo>
                  <a:pt x="87427" y="66172"/>
                  <a:pt x="89944" y="63316"/>
                  <a:pt x="89944" y="6000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7" name="Google Shape;1777;p150"/>
          <p:cNvSpPr/>
          <p:nvPr/>
        </p:nvSpPr>
        <p:spPr>
          <a:xfrm>
            <a:off x="7929878" y="3293240"/>
            <a:ext cx="288300" cy="317700"/>
          </a:xfrm>
          <a:custGeom>
            <a:rect b="b" l="l" r="r" t="t"/>
            <a:pathLst>
              <a:path extrusionOk="0" h="120000" w="120000">
                <a:moveTo>
                  <a:pt x="98988" y="90116"/>
                </a:moveTo>
                <a:lnTo>
                  <a:pt x="19622" y="90116"/>
                </a:lnTo>
                <a:lnTo>
                  <a:pt x="19622" y="78161"/>
                </a:lnTo>
                <a:lnTo>
                  <a:pt x="98988" y="78161"/>
                </a:lnTo>
                <a:lnTo>
                  <a:pt x="98988" y="90116"/>
                </a:lnTo>
                <a:close/>
                <a:moveTo>
                  <a:pt x="98988" y="66205"/>
                </a:moveTo>
                <a:lnTo>
                  <a:pt x="19622" y="66205"/>
                </a:lnTo>
                <a:lnTo>
                  <a:pt x="19622" y="54255"/>
                </a:lnTo>
                <a:lnTo>
                  <a:pt x="98988" y="54255"/>
                </a:lnTo>
                <a:lnTo>
                  <a:pt x="98988" y="66205"/>
                </a:lnTo>
                <a:close/>
                <a:moveTo>
                  <a:pt x="98988" y="41838"/>
                </a:moveTo>
                <a:lnTo>
                  <a:pt x="19622" y="41838"/>
                </a:lnTo>
                <a:lnTo>
                  <a:pt x="19622" y="29883"/>
                </a:lnTo>
                <a:lnTo>
                  <a:pt x="98988" y="29883"/>
                </a:lnTo>
                <a:lnTo>
                  <a:pt x="98988" y="41838"/>
                </a:lnTo>
                <a:close/>
                <a:moveTo>
                  <a:pt x="0" y="120000"/>
                </a:moveTo>
                <a:lnTo>
                  <a:pt x="10000" y="110922"/>
                </a:lnTo>
                <a:lnTo>
                  <a:pt x="20000" y="120000"/>
                </a:lnTo>
                <a:lnTo>
                  <a:pt x="30000" y="110922"/>
                </a:lnTo>
                <a:lnTo>
                  <a:pt x="40000" y="120000"/>
                </a:lnTo>
                <a:lnTo>
                  <a:pt x="50000" y="110922"/>
                </a:lnTo>
                <a:lnTo>
                  <a:pt x="60000" y="120000"/>
                </a:lnTo>
                <a:lnTo>
                  <a:pt x="70000" y="110922"/>
                </a:lnTo>
                <a:lnTo>
                  <a:pt x="80000" y="120000"/>
                </a:lnTo>
                <a:lnTo>
                  <a:pt x="90000" y="110922"/>
                </a:lnTo>
                <a:lnTo>
                  <a:pt x="100000" y="120000"/>
                </a:lnTo>
                <a:lnTo>
                  <a:pt x="110000" y="110922"/>
                </a:lnTo>
                <a:lnTo>
                  <a:pt x="120000" y="120000"/>
                </a:lnTo>
                <a:lnTo>
                  <a:pt x="120000" y="0"/>
                </a:lnTo>
                <a:lnTo>
                  <a:pt x="110000" y="9077"/>
                </a:lnTo>
                <a:lnTo>
                  <a:pt x="100000" y="0"/>
                </a:lnTo>
                <a:lnTo>
                  <a:pt x="90000" y="9077"/>
                </a:lnTo>
                <a:lnTo>
                  <a:pt x="80000" y="0"/>
                </a:lnTo>
                <a:lnTo>
                  <a:pt x="70000" y="9077"/>
                </a:lnTo>
                <a:lnTo>
                  <a:pt x="60000" y="0"/>
                </a:lnTo>
                <a:lnTo>
                  <a:pt x="50000" y="9077"/>
                </a:lnTo>
                <a:lnTo>
                  <a:pt x="40000" y="0"/>
                </a:lnTo>
                <a:lnTo>
                  <a:pt x="30000" y="9077"/>
                </a:lnTo>
                <a:lnTo>
                  <a:pt x="20000" y="0"/>
                </a:lnTo>
                <a:lnTo>
                  <a:pt x="10000" y="9077"/>
                </a:lnTo>
                <a:lnTo>
                  <a:pt x="0" y="0"/>
                </a:lnTo>
                <a:lnTo>
                  <a:pt x="0" y="1200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8" name="Google Shape;1778;p150"/>
          <p:cNvSpPr/>
          <p:nvPr/>
        </p:nvSpPr>
        <p:spPr>
          <a:xfrm>
            <a:off x="7929878" y="2720028"/>
            <a:ext cx="285600" cy="223800"/>
          </a:xfrm>
          <a:custGeom>
            <a:rect b="b" l="l" r="r" t="t"/>
            <a:pathLst>
              <a:path extrusionOk="0" h="120000" w="120000">
                <a:moveTo>
                  <a:pt x="26683" y="51661"/>
                </a:moveTo>
                <a:lnTo>
                  <a:pt x="0" y="85833"/>
                </a:lnTo>
                <a:lnTo>
                  <a:pt x="26683" y="120000"/>
                </a:lnTo>
                <a:lnTo>
                  <a:pt x="26683" y="94166"/>
                </a:lnTo>
                <a:lnTo>
                  <a:pt x="73533" y="94166"/>
                </a:lnTo>
                <a:lnTo>
                  <a:pt x="73533" y="77000"/>
                </a:lnTo>
                <a:lnTo>
                  <a:pt x="26683" y="77000"/>
                </a:lnTo>
                <a:lnTo>
                  <a:pt x="26683" y="51661"/>
                </a:lnTo>
                <a:close/>
                <a:moveTo>
                  <a:pt x="120000" y="34166"/>
                </a:moveTo>
                <a:lnTo>
                  <a:pt x="93316" y="0"/>
                </a:lnTo>
                <a:lnTo>
                  <a:pt x="93316" y="25833"/>
                </a:lnTo>
                <a:lnTo>
                  <a:pt x="46466" y="25833"/>
                </a:lnTo>
                <a:lnTo>
                  <a:pt x="46466" y="43000"/>
                </a:lnTo>
                <a:lnTo>
                  <a:pt x="93316" y="43000"/>
                </a:lnTo>
                <a:lnTo>
                  <a:pt x="93316" y="68827"/>
                </a:lnTo>
                <a:lnTo>
                  <a:pt x="120000" y="341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9" name="Google Shape;1779;p150"/>
          <p:cNvSpPr/>
          <p:nvPr/>
        </p:nvSpPr>
        <p:spPr>
          <a:xfrm>
            <a:off x="7919139" y="3921490"/>
            <a:ext cx="317700" cy="303000"/>
          </a:xfrm>
          <a:custGeom>
            <a:rect b="b" l="l" r="r" t="t"/>
            <a:pathLst>
              <a:path extrusionOk="0" h="120000" w="120000">
                <a:moveTo>
                  <a:pt x="107944" y="25233"/>
                </a:moveTo>
                <a:lnTo>
                  <a:pt x="83944" y="25233"/>
                </a:lnTo>
                <a:lnTo>
                  <a:pt x="83944" y="12677"/>
                </a:lnTo>
                <a:cubicBezTo>
                  <a:pt x="83944" y="5433"/>
                  <a:pt x="78777" y="0"/>
                  <a:pt x="72000" y="0"/>
                </a:cubicBezTo>
                <a:lnTo>
                  <a:pt x="48000" y="0"/>
                </a:lnTo>
                <a:cubicBezTo>
                  <a:pt x="41222" y="0"/>
                  <a:pt x="36055" y="5433"/>
                  <a:pt x="36055" y="12677"/>
                </a:cubicBezTo>
                <a:lnTo>
                  <a:pt x="36055" y="25233"/>
                </a:lnTo>
                <a:lnTo>
                  <a:pt x="12055" y="25233"/>
                </a:lnTo>
                <a:cubicBezTo>
                  <a:pt x="5283" y="25233"/>
                  <a:pt x="0" y="30666"/>
                  <a:pt x="0" y="37788"/>
                </a:cubicBezTo>
                <a:lnTo>
                  <a:pt x="0" y="107322"/>
                </a:lnTo>
                <a:cubicBezTo>
                  <a:pt x="0" y="114444"/>
                  <a:pt x="5283" y="120000"/>
                  <a:pt x="12055" y="120000"/>
                </a:cubicBezTo>
                <a:lnTo>
                  <a:pt x="107944" y="120000"/>
                </a:lnTo>
                <a:cubicBezTo>
                  <a:pt x="114716" y="120000"/>
                  <a:pt x="120000" y="114444"/>
                  <a:pt x="120000" y="107322"/>
                </a:cubicBezTo>
                <a:lnTo>
                  <a:pt x="120000" y="37788"/>
                </a:lnTo>
                <a:cubicBezTo>
                  <a:pt x="120000" y="31027"/>
                  <a:pt x="114488" y="25233"/>
                  <a:pt x="107944" y="25233"/>
                </a:cubicBezTo>
                <a:close/>
                <a:moveTo>
                  <a:pt x="72000" y="25233"/>
                </a:moveTo>
                <a:lnTo>
                  <a:pt x="48000" y="25233"/>
                </a:lnTo>
                <a:lnTo>
                  <a:pt x="48000" y="12677"/>
                </a:lnTo>
                <a:lnTo>
                  <a:pt x="72000" y="12677"/>
                </a:lnTo>
                <a:lnTo>
                  <a:pt x="72000" y="2523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80" name="Google Shape;1780;p150"/>
          <p:cNvSpPr/>
          <p:nvPr/>
        </p:nvSpPr>
        <p:spPr>
          <a:xfrm>
            <a:off x="682958"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Accessibility</a:t>
            </a:r>
            <a:endParaRPr sz="500"/>
          </a:p>
        </p:txBody>
      </p:sp>
      <p:sp>
        <p:nvSpPr>
          <p:cNvPr id="1781" name="Google Shape;1781;p150"/>
          <p:cNvSpPr/>
          <p:nvPr/>
        </p:nvSpPr>
        <p:spPr>
          <a:xfrm>
            <a:off x="1546558"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Expand</a:t>
            </a:r>
            <a:endParaRPr sz="500"/>
          </a:p>
        </p:txBody>
      </p:sp>
      <p:sp>
        <p:nvSpPr>
          <p:cNvPr id="1782" name="Google Shape;1782;p150"/>
          <p:cNvSpPr/>
          <p:nvPr/>
        </p:nvSpPr>
        <p:spPr>
          <a:xfrm>
            <a:off x="2417416"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Late</a:t>
            </a:r>
            <a:endParaRPr sz="500"/>
          </a:p>
        </p:txBody>
      </p:sp>
      <p:sp>
        <p:nvSpPr>
          <p:cNvPr id="1783" name="Google Shape;1783;p150"/>
          <p:cNvSpPr/>
          <p:nvPr/>
        </p:nvSpPr>
        <p:spPr>
          <a:xfrm>
            <a:off x="3339073"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Credit card</a:t>
            </a:r>
            <a:endParaRPr sz="500"/>
          </a:p>
        </p:txBody>
      </p:sp>
      <p:sp>
        <p:nvSpPr>
          <p:cNvPr id="1784" name="Google Shape;1784;p150"/>
          <p:cNvSpPr/>
          <p:nvPr/>
        </p:nvSpPr>
        <p:spPr>
          <a:xfrm>
            <a:off x="4186678"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Extension</a:t>
            </a:r>
            <a:endParaRPr sz="500"/>
          </a:p>
        </p:txBody>
      </p:sp>
      <p:sp>
        <p:nvSpPr>
          <p:cNvPr id="1785" name="Google Shape;1785;p150"/>
          <p:cNvSpPr/>
          <p:nvPr/>
        </p:nvSpPr>
        <p:spPr>
          <a:xfrm>
            <a:off x="4956628" y="1747437"/>
            <a:ext cx="9072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Thumb Up</a:t>
            </a:r>
            <a:endParaRPr sz="500"/>
          </a:p>
        </p:txBody>
      </p:sp>
      <p:sp>
        <p:nvSpPr>
          <p:cNvPr id="1786" name="Google Shape;1786;p150"/>
          <p:cNvSpPr/>
          <p:nvPr/>
        </p:nvSpPr>
        <p:spPr>
          <a:xfrm>
            <a:off x="5937129"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Remove</a:t>
            </a:r>
            <a:endParaRPr sz="500"/>
          </a:p>
        </p:txBody>
      </p:sp>
      <p:sp>
        <p:nvSpPr>
          <p:cNvPr id="1787" name="Google Shape;1787;p150"/>
          <p:cNvSpPr/>
          <p:nvPr/>
        </p:nvSpPr>
        <p:spPr>
          <a:xfrm>
            <a:off x="6858786"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Verified</a:t>
            </a:r>
            <a:endParaRPr sz="500"/>
          </a:p>
        </p:txBody>
      </p:sp>
      <p:sp>
        <p:nvSpPr>
          <p:cNvPr id="1788" name="Google Shape;1788;p150"/>
          <p:cNvSpPr/>
          <p:nvPr/>
        </p:nvSpPr>
        <p:spPr>
          <a:xfrm>
            <a:off x="7728163" y="174743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Q&amp;A</a:t>
            </a:r>
            <a:endParaRPr sz="500"/>
          </a:p>
        </p:txBody>
      </p:sp>
      <p:sp>
        <p:nvSpPr>
          <p:cNvPr id="1789" name="Google Shape;1789;p150"/>
          <p:cNvSpPr/>
          <p:nvPr/>
        </p:nvSpPr>
        <p:spPr>
          <a:xfrm>
            <a:off x="682958"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Finance</a:t>
            </a:r>
            <a:endParaRPr sz="500"/>
          </a:p>
        </p:txBody>
      </p:sp>
      <p:sp>
        <p:nvSpPr>
          <p:cNvPr id="1790" name="Google Shape;1790;p150"/>
          <p:cNvSpPr/>
          <p:nvPr/>
        </p:nvSpPr>
        <p:spPr>
          <a:xfrm>
            <a:off x="1546558"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Android</a:t>
            </a:r>
            <a:endParaRPr sz="500"/>
          </a:p>
        </p:txBody>
      </p:sp>
      <p:sp>
        <p:nvSpPr>
          <p:cNvPr id="1791" name="Google Shape;1791;p150"/>
          <p:cNvSpPr/>
          <p:nvPr/>
        </p:nvSpPr>
        <p:spPr>
          <a:xfrm>
            <a:off x="2417416"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Turn in</a:t>
            </a:r>
            <a:endParaRPr sz="500"/>
          </a:p>
        </p:txBody>
      </p:sp>
      <p:sp>
        <p:nvSpPr>
          <p:cNvPr id="1792" name="Google Shape;1792;p150"/>
          <p:cNvSpPr/>
          <p:nvPr/>
        </p:nvSpPr>
        <p:spPr>
          <a:xfrm>
            <a:off x="3339073"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Trash</a:t>
            </a:r>
            <a:endParaRPr sz="500"/>
          </a:p>
        </p:txBody>
      </p:sp>
      <p:sp>
        <p:nvSpPr>
          <p:cNvPr id="1793" name="Google Shape;1793;p150"/>
          <p:cNvSpPr/>
          <p:nvPr/>
        </p:nvSpPr>
        <p:spPr>
          <a:xfrm>
            <a:off x="4186678"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Actions</a:t>
            </a:r>
            <a:endParaRPr sz="500"/>
          </a:p>
        </p:txBody>
      </p:sp>
      <p:sp>
        <p:nvSpPr>
          <p:cNvPr id="1794" name="Google Shape;1794;p150"/>
          <p:cNvSpPr/>
          <p:nvPr/>
        </p:nvSpPr>
        <p:spPr>
          <a:xfrm>
            <a:off x="5066272"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Download</a:t>
            </a:r>
            <a:endParaRPr sz="500"/>
          </a:p>
        </p:txBody>
      </p:sp>
      <p:sp>
        <p:nvSpPr>
          <p:cNvPr id="1795" name="Google Shape;1795;p150"/>
          <p:cNvSpPr/>
          <p:nvPr/>
        </p:nvSpPr>
        <p:spPr>
          <a:xfrm>
            <a:off x="5937129"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History</a:t>
            </a:r>
            <a:endParaRPr sz="500"/>
          </a:p>
        </p:txBody>
      </p:sp>
      <p:sp>
        <p:nvSpPr>
          <p:cNvPr id="1796" name="Google Shape;1796;p150"/>
          <p:cNvSpPr/>
          <p:nvPr/>
        </p:nvSpPr>
        <p:spPr>
          <a:xfrm>
            <a:off x="6858786"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Store</a:t>
            </a:r>
            <a:endParaRPr sz="500"/>
          </a:p>
        </p:txBody>
      </p:sp>
      <p:sp>
        <p:nvSpPr>
          <p:cNvPr id="1797" name="Google Shape;1797;p150"/>
          <p:cNvSpPr/>
          <p:nvPr/>
        </p:nvSpPr>
        <p:spPr>
          <a:xfrm>
            <a:off x="7728163" y="237831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List</a:t>
            </a:r>
            <a:endParaRPr sz="500"/>
          </a:p>
        </p:txBody>
      </p:sp>
      <p:sp>
        <p:nvSpPr>
          <p:cNvPr id="1798" name="Google Shape;1798;p150"/>
          <p:cNvSpPr/>
          <p:nvPr/>
        </p:nvSpPr>
        <p:spPr>
          <a:xfrm>
            <a:off x="682958"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Wallet</a:t>
            </a:r>
            <a:endParaRPr sz="500"/>
          </a:p>
        </p:txBody>
      </p:sp>
      <p:sp>
        <p:nvSpPr>
          <p:cNvPr id="1799" name="Google Shape;1799;p150"/>
          <p:cNvSpPr/>
          <p:nvPr/>
        </p:nvSpPr>
        <p:spPr>
          <a:xfrm>
            <a:off x="1480458" y="2960321"/>
            <a:ext cx="8418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Announcement</a:t>
            </a:r>
            <a:endParaRPr sz="500"/>
          </a:p>
        </p:txBody>
      </p:sp>
      <p:sp>
        <p:nvSpPr>
          <p:cNvPr id="1800" name="Google Shape;1800;p150"/>
          <p:cNvSpPr/>
          <p:nvPr/>
        </p:nvSpPr>
        <p:spPr>
          <a:xfrm>
            <a:off x="2417416"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Backup</a:t>
            </a:r>
            <a:endParaRPr sz="500"/>
          </a:p>
        </p:txBody>
      </p:sp>
      <p:sp>
        <p:nvSpPr>
          <p:cNvPr id="1801" name="Google Shape;1801;p150"/>
          <p:cNvSpPr/>
          <p:nvPr/>
        </p:nvSpPr>
        <p:spPr>
          <a:xfrm>
            <a:off x="3339073"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Document</a:t>
            </a:r>
            <a:endParaRPr sz="500"/>
          </a:p>
        </p:txBody>
      </p:sp>
      <p:sp>
        <p:nvSpPr>
          <p:cNvPr id="1802" name="Google Shape;1802;p150"/>
          <p:cNvSpPr/>
          <p:nvPr/>
        </p:nvSpPr>
        <p:spPr>
          <a:xfrm>
            <a:off x="4186678"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Favorite 1</a:t>
            </a:r>
            <a:endParaRPr sz="500"/>
          </a:p>
        </p:txBody>
      </p:sp>
      <p:sp>
        <p:nvSpPr>
          <p:cNvPr id="1803" name="Google Shape;1803;p150"/>
          <p:cNvSpPr/>
          <p:nvPr/>
        </p:nvSpPr>
        <p:spPr>
          <a:xfrm>
            <a:off x="5066272"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Open</a:t>
            </a:r>
            <a:endParaRPr sz="500"/>
          </a:p>
        </p:txBody>
      </p:sp>
      <p:sp>
        <p:nvSpPr>
          <p:cNvPr id="1804" name="Google Shape;1804;p150"/>
          <p:cNvSpPr/>
          <p:nvPr/>
        </p:nvSpPr>
        <p:spPr>
          <a:xfrm>
            <a:off x="5937129"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Home</a:t>
            </a:r>
            <a:endParaRPr sz="500"/>
          </a:p>
        </p:txBody>
      </p:sp>
      <p:sp>
        <p:nvSpPr>
          <p:cNvPr id="1805" name="Google Shape;1805;p150"/>
          <p:cNvSpPr/>
          <p:nvPr/>
        </p:nvSpPr>
        <p:spPr>
          <a:xfrm>
            <a:off x="6858786"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Print</a:t>
            </a:r>
            <a:endParaRPr sz="500"/>
          </a:p>
        </p:txBody>
      </p:sp>
      <p:sp>
        <p:nvSpPr>
          <p:cNvPr id="1806" name="Google Shape;1806;p150"/>
          <p:cNvSpPr/>
          <p:nvPr/>
        </p:nvSpPr>
        <p:spPr>
          <a:xfrm>
            <a:off x="7728163" y="29603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Swap</a:t>
            </a:r>
            <a:endParaRPr sz="500"/>
          </a:p>
        </p:txBody>
      </p:sp>
      <p:sp>
        <p:nvSpPr>
          <p:cNvPr id="1807" name="Google Shape;1807;p150"/>
          <p:cNvSpPr/>
          <p:nvPr/>
        </p:nvSpPr>
        <p:spPr>
          <a:xfrm>
            <a:off x="682958"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Account</a:t>
            </a:r>
            <a:endParaRPr sz="500"/>
          </a:p>
        </p:txBody>
      </p:sp>
      <p:sp>
        <p:nvSpPr>
          <p:cNvPr id="1808" name="Google Shape;1808;p150"/>
          <p:cNvSpPr/>
          <p:nvPr/>
        </p:nvSpPr>
        <p:spPr>
          <a:xfrm>
            <a:off x="1546558"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Ratio</a:t>
            </a:r>
            <a:endParaRPr sz="500"/>
          </a:p>
        </p:txBody>
      </p:sp>
      <p:sp>
        <p:nvSpPr>
          <p:cNvPr id="1809" name="Google Shape;1809;p150"/>
          <p:cNvSpPr/>
          <p:nvPr/>
        </p:nvSpPr>
        <p:spPr>
          <a:xfrm>
            <a:off x="2417416"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Tag</a:t>
            </a:r>
            <a:endParaRPr sz="500"/>
          </a:p>
        </p:txBody>
      </p:sp>
      <p:sp>
        <p:nvSpPr>
          <p:cNvPr id="1810" name="Google Shape;1810;p150"/>
          <p:cNvSpPr/>
          <p:nvPr/>
        </p:nvSpPr>
        <p:spPr>
          <a:xfrm>
            <a:off x="3339073"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Server</a:t>
            </a:r>
            <a:endParaRPr sz="500"/>
          </a:p>
        </p:txBody>
      </p:sp>
      <p:sp>
        <p:nvSpPr>
          <p:cNvPr id="1811" name="Google Shape;1811;p150"/>
          <p:cNvSpPr/>
          <p:nvPr/>
        </p:nvSpPr>
        <p:spPr>
          <a:xfrm>
            <a:off x="4186678"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Favorite 2</a:t>
            </a:r>
            <a:endParaRPr sz="500"/>
          </a:p>
        </p:txBody>
      </p:sp>
      <p:sp>
        <p:nvSpPr>
          <p:cNvPr id="1812" name="Google Shape;1812;p150"/>
          <p:cNvSpPr/>
          <p:nvPr/>
        </p:nvSpPr>
        <p:spPr>
          <a:xfrm>
            <a:off x="5066272"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Grade/rate</a:t>
            </a:r>
            <a:endParaRPr sz="500"/>
          </a:p>
        </p:txBody>
      </p:sp>
      <p:sp>
        <p:nvSpPr>
          <p:cNvPr id="1813" name="Google Shape;1813;p150"/>
          <p:cNvSpPr/>
          <p:nvPr/>
        </p:nvSpPr>
        <p:spPr>
          <a:xfrm>
            <a:off x="5937129"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Lock</a:t>
            </a:r>
            <a:endParaRPr sz="500"/>
          </a:p>
        </p:txBody>
      </p:sp>
      <p:sp>
        <p:nvSpPr>
          <p:cNvPr id="1814" name="Google Shape;1814;p150"/>
          <p:cNvSpPr/>
          <p:nvPr/>
        </p:nvSpPr>
        <p:spPr>
          <a:xfrm>
            <a:off x="6858786"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Language</a:t>
            </a:r>
            <a:endParaRPr sz="500"/>
          </a:p>
        </p:txBody>
      </p:sp>
      <p:sp>
        <p:nvSpPr>
          <p:cNvPr id="1815" name="Google Shape;1815;p150"/>
          <p:cNvSpPr/>
          <p:nvPr/>
        </p:nvSpPr>
        <p:spPr>
          <a:xfrm>
            <a:off x="7728163" y="3585887"/>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Receipt</a:t>
            </a:r>
            <a:endParaRPr sz="500"/>
          </a:p>
        </p:txBody>
      </p:sp>
      <p:sp>
        <p:nvSpPr>
          <p:cNvPr id="1816" name="Google Shape;1816;p150"/>
          <p:cNvSpPr/>
          <p:nvPr/>
        </p:nvSpPr>
        <p:spPr>
          <a:xfrm>
            <a:off x="682958"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Add shopping</a:t>
            </a:r>
            <a:endParaRPr sz="500"/>
          </a:p>
        </p:txBody>
      </p:sp>
      <p:sp>
        <p:nvSpPr>
          <p:cNvPr id="1817" name="Google Shape;1817;p150"/>
          <p:cNvSpPr/>
          <p:nvPr/>
        </p:nvSpPr>
        <p:spPr>
          <a:xfrm>
            <a:off x="1546558"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Chart</a:t>
            </a:r>
            <a:endParaRPr sz="500"/>
          </a:p>
        </p:txBody>
      </p:sp>
      <p:sp>
        <p:nvSpPr>
          <p:cNvPr id="1818" name="Google Shape;1818;p150"/>
          <p:cNvSpPr/>
          <p:nvPr/>
        </p:nvSpPr>
        <p:spPr>
          <a:xfrm>
            <a:off x="2417416"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Bug</a:t>
            </a:r>
            <a:endParaRPr sz="500"/>
          </a:p>
        </p:txBody>
      </p:sp>
      <p:sp>
        <p:nvSpPr>
          <p:cNvPr id="1819" name="Google Shape;1819;p150"/>
          <p:cNvSpPr/>
          <p:nvPr/>
        </p:nvSpPr>
        <p:spPr>
          <a:xfrm>
            <a:off x="3339073"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Event</a:t>
            </a:r>
            <a:endParaRPr sz="500"/>
          </a:p>
        </p:txBody>
      </p:sp>
      <p:sp>
        <p:nvSpPr>
          <p:cNvPr id="1820" name="Google Shape;1820;p150"/>
          <p:cNvSpPr/>
          <p:nvPr/>
        </p:nvSpPr>
        <p:spPr>
          <a:xfrm>
            <a:off x="4186678"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Find Page</a:t>
            </a:r>
            <a:endParaRPr sz="500"/>
          </a:p>
        </p:txBody>
      </p:sp>
      <p:sp>
        <p:nvSpPr>
          <p:cNvPr id="1821" name="Google Shape;1821;p150"/>
          <p:cNvSpPr/>
          <p:nvPr/>
        </p:nvSpPr>
        <p:spPr>
          <a:xfrm>
            <a:off x="5066272"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Page view</a:t>
            </a:r>
            <a:endParaRPr sz="500"/>
          </a:p>
        </p:txBody>
      </p:sp>
      <p:sp>
        <p:nvSpPr>
          <p:cNvPr id="1822" name="Google Shape;1822;p150"/>
          <p:cNvSpPr/>
          <p:nvPr/>
        </p:nvSpPr>
        <p:spPr>
          <a:xfrm>
            <a:off x="5937129"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Basket</a:t>
            </a:r>
            <a:endParaRPr sz="500"/>
          </a:p>
        </p:txBody>
      </p:sp>
      <p:sp>
        <p:nvSpPr>
          <p:cNvPr id="1823" name="Google Shape;1823;p150"/>
          <p:cNvSpPr/>
          <p:nvPr/>
        </p:nvSpPr>
        <p:spPr>
          <a:xfrm>
            <a:off x="6858786"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Time</a:t>
            </a:r>
            <a:endParaRPr sz="500"/>
          </a:p>
        </p:txBody>
      </p:sp>
      <p:sp>
        <p:nvSpPr>
          <p:cNvPr id="1824" name="Google Shape;1824;p150"/>
          <p:cNvSpPr/>
          <p:nvPr/>
        </p:nvSpPr>
        <p:spPr>
          <a:xfrm>
            <a:off x="7728163" y="42248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Work</a:t>
            </a:r>
            <a:endParaRPr sz="500"/>
          </a:p>
        </p:txBody>
      </p:sp>
      <p:sp>
        <p:nvSpPr>
          <p:cNvPr id="1825" name="Google Shape;1825;p150"/>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Google Shape;1830;p151"/>
          <p:cNvSpPr/>
          <p:nvPr/>
        </p:nvSpPr>
        <p:spPr>
          <a:xfrm>
            <a:off x="2597800" y="1472085"/>
            <a:ext cx="351600" cy="254700"/>
          </a:xfrm>
          <a:custGeom>
            <a:rect b="b" l="l" r="r" t="t"/>
            <a:pathLst>
              <a:path extrusionOk="0" h="120000" w="120000">
                <a:moveTo>
                  <a:pt x="97955" y="30033"/>
                </a:moveTo>
                <a:lnTo>
                  <a:pt x="76327" y="60072"/>
                </a:lnTo>
                <a:lnTo>
                  <a:pt x="92755" y="60072"/>
                </a:lnTo>
                <a:cubicBezTo>
                  <a:pt x="92755" y="84788"/>
                  <a:pt x="78094" y="105055"/>
                  <a:pt x="60105" y="105055"/>
                </a:cubicBezTo>
                <a:cubicBezTo>
                  <a:pt x="54594" y="105055"/>
                  <a:pt x="49600" y="103044"/>
                  <a:pt x="44922" y="99738"/>
                </a:cubicBezTo>
                <a:lnTo>
                  <a:pt x="36916" y="110661"/>
                </a:lnTo>
                <a:cubicBezTo>
                  <a:pt x="43672" y="116405"/>
                  <a:pt x="51683" y="120000"/>
                  <a:pt x="60105" y="120000"/>
                </a:cubicBezTo>
                <a:cubicBezTo>
                  <a:pt x="84227" y="120000"/>
                  <a:pt x="103572" y="93272"/>
                  <a:pt x="103572" y="60072"/>
                </a:cubicBezTo>
                <a:lnTo>
                  <a:pt x="120000" y="60072"/>
                </a:lnTo>
                <a:lnTo>
                  <a:pt x="97955" y="30033"/>
                </a:lnTo>
                <a:close/>
                <a:moveTo>
                  <a:pt x="27244" y="60072"/>
                </a:moveTo>
                <a:cubicBezTo>
                  <a:pt x="27244" y="35211"/>
                  <a:pt x="41905" y="14944"/>
                  <a:pt x="59894" y="14944"/>
                </a:cubicBezTo>
                <a:cubicBezTo>
                  <a:pt x="65405" y="14944"/>
                  <a:pt x="70400" y="16955"/>
                  <a:pt x="75077" y="20261"/>
                </a:cubicBezTo>
                <a:lnTo>
                  <a:pt x="83083" y="9338"/>
                </a:lnTo>
                <a:cubicBezTo>
                  <a:pt x="76327" y="3594"/>
                  <a:pt x="68316" y="0"/>
                  <a:pt x="59894" y="0"/>
                </a:cubicBezTo>
                <a:cubicBezTo>
                  <a:pt x="35772" y="0"/>
                  <a:pt x="16427" y="26727"/>
                  <a:pt x="16427" y="60072"/>
                </a:cubicBezTo>
                <a:lnTo>
                  <a:pt x="0" y="60072"/>
                </a:lnTo>
                <a:lnTo>
                  <a:pt x="21733" y="89966"/>
                </a:lnTo>
                <a:lnTo>
                  <a:pt x="43466" y="60072"/>
                </a:lnTo>
                <a:lnTo>
                  <a:pt x="27244" y="600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1" name="Google Shape;1831;p151"/>
          <p:cNvSpPr/>
          <p:nvPr/>
        </p:nvSpPr>
        <p:spPr>
          <a:xfrm>
            <a:off x="2615251" y="2058719"/>
            <a:ext cx="317700" cy="317700"/>
          </a:xfrm>
          <a:custGeom>
            <a:rect b="b" l="l" r="r" t="t"/>
            <a:pathLst>
              <a:path extrusionOk="0" h="120000" w="120000">
                <a:moveTo>
                  <a:pt x="59944" y="0"/>
                </a:moveTo>
                <a:cubicBezTo>
                  <a:pt x="26983" y="0"/>
                  <a:pt x="0" y="26894"/>
                  <a:pt x="0" y="60000"/>
                </a:cubicBezTo>
                <a:cubicBezTo>
                  <a:pt x="0" y="93105"/>
                  <a:pt x="26872" y="120000"/>
                  <a:pt x="59944" y="120000"/>
                </a:cubicBezTo>
                <a:cubicBezTo>
                  <a:pt x="92900" y="120000"/>
                  <a:pt x="120000" y="93105"/>
                  <a:pt x="120000" y="60000"/>
                </a:cubicBezTo>
                <a:cubicBezTo>
                  <a:pt x="120000" y="26894"/>
                  <a:pt x="93016" y="0"/>
                  <a:pt x="59944" y="0"/>
                </a:cubicBezTo>
                <a:close/>
                <a:moveTo>
                  <a:pt x="48000" y="89772"/>
                </a:moveTo>
                <a:lnTo>
                  <a:pt x="17911" y="59655"/>
                </a:lnTo>
                <a:lnTo>
                  <a:pt x="26294" y="51150"/>
                </a:lnTo>
                <a:lnTo>
                  <a:pt x="48000" y="72644"/>
                </a:lnTo>
                <a:lnTo>
                  <a:pt x="93705" y="26894"/>
                </a:lnTo>
                <a:lnTo>
                  <a:pt x="102088" y="35288"/>
                </a:lnTo>
                <a:lnTo>
                  <a:pt x="48000" y="897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2" name="Google Shape;1832;p151"/>
          <p:cNvSpPr/>
          <p:nvPr/>
        </p:nvSpPr>
        <p:spPr>
          <a:xfrm>
            <a:off x="3541558" y="1450605"/>
            <a:ext cx="285600" cy="285600"/>
          </a:xfrm>
          <a:custGeom>
            <a:rect b="b" l="l" r="r" t="t"/>
            <a:pathLst>
              <a:path extrusionOk="0" h="120000" w="120000">
                <a:moveTo>
                  <a:pt x="47233" y="84000"/>
                </a:moveTo>
                <a:lnTo>
                  <a:pt x="56555" y="93316"/>
                </a:lnTo>
                <a:lnTo>
                  <a:pt x="90127" y="59872"/>
                </a:lnTo>
                <a:lnTo>
                  <a:pt x="56555" y="26300"/>
                </a:lnTo>
                <a:lnTo>
                  <a:pt x="47233" y="35744"/>
                </a:lnTo>
                <a:lnTo>
                  <a:pt x="64466" y="52977"/>
                </a:lnTo>
                <a:lnTo>
                  <a:pt x="0" y="52977"/>
                </a:lnTo>
                <a:lnTo>
                  <a:pt x="0" y="66383"/>
                </a:lnTo>
                <a:lnTo>
                  <a:pt x="64466" y="66383"/>
                </a:lnTo>
                <a:lnTo>
                  <a:pt x="47233" y="84000"/>
                </a:lnTo>
                <a:close/>
                <a:moveTo>
                  <a:pt x="106722" y="0"/>
                </a:moveTo>
                <a:lnTo>
                  <a:pt x="13405" y="0"/>
                </a:lnTo>
                <a:cubicBezTo>
                  <a:pt x="5744" y="0"/>
                  <a:pt x="0" y="6127"/>
                  <a:pt x="0" y="13405"/>
                </a:cubicBezTo>
                <a:lnTo>
                  <a:pt x="0" y="40083"/>
                </a:lnTo>
                <a:lnTo>
                  <a:pt x="13405" y="40083"/>
                </a:lnTo>
                <a:lnTo>
                  <a:pt x="13405" y="13405"/>
                </a:lnTo>
                <a:lnTo>
                  <a:pt x="106722" y="13405"/>
                </a:lnTo>
                <a:lnTo>
                  <a:pt x="106722" y="106722"/>
                </a:lnTo>
                <a:lnTo>
                  <a:pt x="13405" y="106722"/>
                </a:lnTo>
                <a:lnTo>
                  <a:pt x="13405" y="80044"/>
                </a:lnTo>
                <a:lnTo>
                  <a:pt x="0" y="80044"/>
                </a:lnTo>
                <a:lnTo>
                  <a:pt x="0" y="106722"/>
                </a:lnTo>
                <a:cubicBezTo>
                  <a:pt x="0" y="113872"/>
                  <a:pt x="5744" y="120000"/>
                  <a:pt x="13405" y="120000"/>
                </a:cubicBezTo>
                <a:lnTo>
                  <a:pt x="106722" y="120000"/>
                </a:lnTo>
                <a:cubicBezTo>
                  <a:pt x="113872" y="120000"/>
                  <a:pt x="120000" y="113872"/>
                  <a:pt x="120000" y="106722"/>
                </a:cubicBezTo>
                <a:lnTo>
                  <a:pt x="120000" y="13405"/>
                </a:lnTo>
                <a:cubicBezTo>
                  <a:pt x="120000" y="5872"/>
                  <a:pt x="114255" y="0"/>
                  <a:pt x="106722" y="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3" name="Google Shape;1833;p151"/>
          <p:cNvSpPr/>
          <p:nvPr/>
        </p:nvSpPr>
        <p:spPr>
          <a:xfrm>
            <a:off x="3528387" y="2058719"/>
            <a:ext cx="317700" cy="317700"/>
          </a:xfrm>
          <a:custGeom>
            <a:rect b="b" l="l" r="r" t="t"/>
            <a:pathLst>
              <a:path extrusionOk="0" h="120000" w="120000">
                <a:moveTo>
                  <a:pt x="60000" y="53105"/>
                </a:moveTo>
                <a:cubicBezTo>
                  <a:pt x="56438" y="53105"/>
                  <a:pt x="53561" y="56094"/>
                  <a:pt x="53561" y="59655"/>
                </a:cubicBezTo>
                <a:cubicBezTo>
                  <a:pt x="53561" y="63216"/>
                  <a:pt x="56438" y="66094"/>
                  <a:pt x="60000" y="66094"/>
                </a:cubicBezTo>
                <a:cubicBezTo>
                  <a:pt x="63561" y="66094"/>
                  <a:pt x="66438" y="63216"/>
                  <a:pt x="66438" y="59655"/>
                </a:cubicBezTo>
                <a:cubicBezTo>
                  <a:pt x="66783" y="56438"/>
                  <a:pt x="63905" y="53105"/>
                  <a:pt x="60000" y="53105"/>
                </a:cubicBezTo>
                <a:close/>
                <a:moveTo>
                  <a:pt x="60000" y="0"/>
                </a:moveTo>
                <a:cubicBezTo>
                  <a:pt x="26894" y="0"/>
                  <a:pt x="0" y="26894"/>
                  <a:pt x="0" y="60000"/>
                </a:cubicBezTo>
                <a:cubicBezTo>
                  <a:pt x="0" y="93105"/>
                  <a:pt x="26894" y="120000"/>
                  <a:pt x="60000" y="120000"/>
                </a:cubicBezTo>
                <a:cubicBezTo>
                  <a:pt x="93105" y="120000"/>
                  <a:pt x="120000" y="93105"/>
                  <a:pt x="120000" y="60000"/>
                </a:cubicBezTo>
                <a:cubicBezTo>
                  <a:pt x="120000" y="26894"/>
                  <a:pt x="93450" y="0"/>
                  <a:pt x="60000" y="0"/>
                </a:cubicBezTo>
                <a:close/>
                <a:moveTo>
                  <a:pt x="73333" y="72988"/>
                </a:moveTo>
                <a:lnTo>
                  <a:pt x="24022" y="95977"/>
                </a:lnTo>
                <a:lnTo>
                  <a:pt x="47011" y="46666"/>
                </a:lnTo>
                <a:lnTo>
                  <a:pt x="96322" y="23677"/>
                </a:lnTo>
                <a:lnTo>
                  <a:pt x="73333" y="729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4" name="Google Shape;1834;p151"/>
          <p:cNvSpPr/>
          <p:nvPr/>
        </p:nvSpPr>
        <p:spPr>
          <a:xfrm>
            <a:off x="4414887" y="1457317"/>
            <a:ext cx="254700" cy="285600"/>
          </a:xfrm>
          <a:custGeom>
            <a:rect b="b" l="l" r="r" t="t"/>
            <a:pathLst>
              <a:path extrusionOk="0" h="120000" w="120000">
                <a:moveTo>
                  <a:pt x="104911" y="0"/>
                </a:moveTo>
                <a:lnTo>
                  <a:pt x="104911" y="13277"/>
                </a:lnTo>
                <a:lnTo>
                  <a:pt x="89966" y="13277"/>
                </a:lnTo>
                <a:lnTo>
                  <a:pt x="89966" y="0"/>
                </a:lnTo>
                <a:lnTo>
                  <a:pt x="30033" y="0"/>
                </a:lnTo>
                <a:lnTo>
                  <a:pt x="30033" y="13277"/>
                </a:lnTo>
                <a:lnTo>
                  <a:pt x="15088" y="13277"/>
                </a:lnTo>
                <a:lnTo>
                  <a:pt x="15088" y="0"/>
                </a:lnTo>
                <a:lnTo>
                  <a:pt x="0" y="0"/>
                </a:lnTo>
                <a:lnTo>
                  <a:pt x="0" y="120000"/>
                </a:lnTo>
                <a:lnTo>
                  <a:pt x="15088" y="120000"/>
                </a:lnTo>
                <a:lnTo>
                  <a:pt x="15088" y="106594"/>
                </a:lnTo>
                <a:lnTo>
                  <a:pt x="30033" y="106594"/>
                </a:lnTo>
                <a:lnTo>
                  <a:pt x="30033" y="120000"/>
                </a:lnTo>
                <a:lnTo>
                  <a:pt x="89966" y="120000"/>
                </a:lnTo>
                <a:lnTo>
                  <a:pt x="89966" y="106594"/>
                </a:lnTo>
                <a:lnTo>
                  <a:pt x="104911" y="106594"/>
                </a:lnTo>
                <a:lnTo>
                  <a:pt x="104911" y="120000"/>
                </a:lnTo>
                <a:lnTo>
                  <a:pt x="120000" y="120000"/>
                </a:lnTo>
                <a:lnTo>
                  <a:pt x="120000" y="0"/>
                </a:lnTo>
                <a:lnTo>
                  <a:pt x="104911" y="0"/>
                </a:lnTo>
                <a:close/>
                <a:moveTo>
                  <a:pt x="30033" y="93316"/>
                </a:moveTo>
                <a:lnTo>
                  <a:pt x="15088" y="93316"/>
                </a:lnTo>
                <a:lnTo>
                  <a:pt x="15088" y="79916"/>
                </a:lnTo>
                <a:lnTo>
                  <a:pt x="30033" y="79916"/>
                </a:lnTo>
                <a:lnTo>
                  <a:pt x="30033" y="93316"/>
                </a:lnTo>
                <a:close/>
                <a:moveTo>
                  <a:pt x="30033" y="66638"/>
                </a:moveTo>
                <a:lnTo>
                  <a:pt x="15088" y="66638"/>
                </a:lnTo>
                <a:lnTo>
                  <a:pt x="15088" y="53361"/>
                </a:lnTo>
                <a:lnTo>
                  <a:pt x="30033" y="53361"/>
                </a:lnTo>
                <a:lnTo>
                  <a:pt x="30033" y="66638"/>
                </a:lnTo>
                <a:close/>
                <a:moveTo>
                  <a:pt x="30033" y="39955"/>
                </a:moveTo>
                <a:lnTo>
                  <a:pt x="15088" y="39955"/>
                </a:lnTo>
                <a:lnTo>
                  <a:pt x="15088" y="26683"/>
                </a:lnTo>
                <a:lnTo>
                  <a:pt x="30033" y="26683"/>
                </a:lnTo>
                <a:lnTo>
                  <a:pt x="30033" y="39955"/>
                </a:lnTo>
                <a:close/>
                <a:moveTo>
                  <a:pt x="104911" y="93316"/>
                </a:moveTo>
                <a:lnTo>
                  <a:pt x="89966" y="93316"/>
                </a:lnTo>
                <a:lnTo>
                  <a:pt x="89966" y="79916"/>
                </a:lnTo>
                <a:lnTo>
                  <a:pt x="104911" y="79916"/>
                </a:lnTo>
                <a:lnTo>
                  <a:pt x="104911" y="93316"/>
                </a:lnTo>
                <a:close/>
                <a:moveTo>
                  <a:pt x="104911" y="66638"/>
                </a:moveTo>
                <a:lnTo>
                  <a:pt x="89966" y="66638"/>
                </a:lnTo>
                <a:lnTo>
                  <a:pt x="89966" y="53361"/>
                </a:lnTo>
                <a:lnTo>
                  <a:pt x="104911" y="53361"/>
                </a:lnTo>
                <a:lnTo>
                  <a:pt x="104911" y="66638"/>
                </a:lnTo>
                <a:close/>
                <a:moveTo>
                  <a:pt x="104911" y="39955"/>
                </a:moveTo>
                <a:lnTo>
                  <a:pt x="89966" y="39955"/>
                </a:lnTo>
                <a:lnTo>
                  <a:pt x="89966" y="26683"/>
                </a:lnTo>
                <a:lnTo>
                  <a:pt x="104911" y="26683"/>
                </a:lnTo>
                <a:lnTo>
                  <a:pt x="104911" y="3995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5" name="Google Shape;1835;p151"/>
          <p:cNvSpPr/>
          <p:nvPr/>
        </p:nvSpPr>
        <p:spPr>
          <a:xfrm>
            <a:off x="4366560" y="2058719"/>
            <a:ext cx="351600" cy="319200"/>
          </a:xfrm>
          <a:custGeom>
            <a:rect b="b" l="l" r="r" t="t"/>
            <a:pathLst>
              <a:path extrusionOk="0" h="120000" w="120000">
                <a:moveTo>
                  <a:pt x="76222" y="0"/>
                </a:moveTo>
                <a:lnTo>
                  <a:pt x="27350" y="0"/>
                </a:lnTo>
                <a:cubicBezTo>
                  <a:pt x="22877" y="0"/>
                  <a:pt x="18822" y="2866"/>
                  <a:pt x="17366" y="7450"/>
                </a:cubicBezTo>
                <a:lnTo>
                  <a:pt x="933" y="49744"/>
                </a:lnTo>
                <a:cubicBezTo>
                  <a:pt x="311" y="51005"/>
                  <a:pt x="0" y="52722"/>
                  <a:pt x="0" y="54327"/>
                </a:cubicBezTo>
                <a:lnTo>
                  <a:pt x="0" y="65900"/>
                </a:lnTo>
                <a:cubicBezTo>
                  <a:pt x="0" y="72433"/>
                  <a:pt x="4988" y="77938"/>
                  <a:pt x="10916" y="77938"/>
                </a:cubicBezTo>
                <a:lnTo>
                  <a:pt x="45544" y="77938"/>
                </a:lnTo>
                <a:lnTo>
                  <a:pt x="40244" y="105444"/>
                </a:lnTo>
                <a:lnTo>
                  <a:pt x="39933" y="107394"/>
                </a:lnTo>
                <a:cubicBezTo>
                  <a:pt x="39933" y="109916"/>
                  <a:pt x="40866" y="112205"/>
                  <a:pt x="42322" y="113811"/>
                </a:cubicBezTo>
                <a:lnTo>
                  <a:pt x="48144" y="120000"/>
                </a:lnTo>
                <a:lnTo>
                  <a:pt x="83811" y="80461"/>
                </a:lnTo>
                <a:cubicBezTo>
                  <a:pt x="85894" y="78283"/>
                  <a:pt x="87038" y="75300"/>
                  <a:pt x="87038" y="72094"/>
                </a:cubicBezTo>
                <a:lnTo>
                  <a:pt x="87038" y="12261"/>
                </a:lnTo>
                <a:cubicBezTo>
                  <a:pt x="87350" y="5155"/>
                  <a:pt x="82355" y="0"/>
                  <a:pt x="76222" y="0"/>
                </a:cubicBezTo>
                <a:close/>
                <a:moveTo>
                  <a:pt x="98266" y="0"/>
                </a:moveTo>
                <a:lnTo>
                  <a:pt x="98266" y="71750"/>
                </a:lnTo>
                <a:lnTo>
                  <a:pt x="120000" y="71750"/>
                </a:lnTo>
                <a:lnTo>
                  <a:pt x="120000" y="0"/>
                </a:lnTo>
                <a:lnTo>
                  <a:pt x="98266"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6" name="Google Shape;1836;p151"/>
          <p:cNvSpPr/>
          <p:nvPr/>
        </p:nvSpPr>
        <p:spPr>
          <a:xfrm>
            <a:off x="5293371" y="2058719"/>
            <a:ext cx="286200" cy="317700"/>
          </a:xfrm>
          <a:custGeom>
            <a:rect b="b" l="l" r="r" t="t"/>
            <a:pathLst>
              <a:path extrusionOk="0" h="120000" w="120000">
                <a:moveTo>
                  <a:pt x="106965" y="11955"/>
                </a:moveTo>
                <a:lnTo>
                  <a:pt x="100200" y="11955"/>
                </a:lnTo>
                <a:lnTo>
                  <a:pt x="100200" y="0"/>
                </a:lnTo>
                <a:lnTo>
                  <a:pt x="86798" y="0"/>
                </a:lnTo>
                <a:lnTo>
                  <a:pt x="86798" y="11955"/>
                </a:lnTo>
                <a:lnTo>
                  <a:pt x="33441" y="11955"/>
                </a:lnTo>
                <a:lnTo>
                  <a:pt x="33441" y="0"/>
                </a:lnTo>
                <a:lnTo>
                  <a:pt x="20167" y="0"/>
                </a:lnTo>
                <a:lnTo>
                  <a:pt x="20167" y="11955"/>
                </a:lnTo>
                <a:lnTo>
                  <a:pt x="13273" y="11955"/>
                </a:lnTo>
                <a:cubicBezTo>
                  <a:pt x="5745" y="11955"/>
                  <a:pt x="0" y="17472"/>
                  <a:pt x="0" y="23905"/>
                </a:cubicBezTo>
                <a:lnTo>
                  <a:pt x="0" y="107933"/>
                </a:lnTo>
                <a:cubicBezTo>
                  <a:pt x="0" y="114483"/>
                  <a:pt x="5745" y="120000"/>
                  <a:pt x="13273" y="120000"/>
                </a:cubicBezTo>
                <a:lnTo>
                  <a:pt x="106581" y="120000"/>
                </a:lnTo>
                <a:cubicBezTo>
                  <a:pt x="113859" y="120000"/>
                  <a:pt x="119983" y="114483"/>
                  <a:pt x="119983" y="107933"/>
                </a:cubicBezTo>
                <a:lnTo>
                  <a:pt x="119983" y="23905"/>
                </a:lnTo>
                <a:cubicBezTo>
                  <a:pt x="120367" y="17127"/>
                  <a:pt x="114494" y="11955"/>
                  <a:pt x="106965" y="11955"/>
                </a:cubicBezTo>
                <a:close/>
                <a:moveTo>
                  <a:pt x="106965" y="107933"/>
                </a:moveTo>
                <a:lnTo>
                  <a:pt x="13658" y="107933"/>
                </a:lnTo>
                <a:lnTo>
                  <a:pt x="13658" y="41838"/>
                </a:lnTo>
                <a:lnTo>
                  <a:pt x="106965" y="41838"/>
                </a:lnTo>
                <a:lnTo>
                  <a:pt x="106965" y="107933"/>
                </a:lnTo>
                <a:close/>
                <a:moveTo>
                  <a:pt x="27060" y="53794"/>
                </a:moveTo>
                <a:lnTo>
                  <a:pt x="60501" y="53794"/>
                </a:lnTo>
                <a:lnTo>
                  <a:pt x="60501" y="84022"/>
                </a:lnTo>
                <a:lnTo>
                  <a:pt x="27060" y="84022"/>
                </a:lnTo>
                <a:lnTo>
                  <a:pt x="27060" y="53794"/>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7" name="Google Shape;1837;p151"/>
          <p:cNvSpPr/>
          <p:nvPr/>
        </p:nvSpPr>
        <p:spPr>
          <a:xfrm>
            <a:off x="6122985" y="2058719"/>
            <a:ext cx="381300" cy="319200"/>
          </a:xfrm>
          <a:custGeom>
            <a:rect b="b" l="l" r="r" t="t"/>
            <a:pathLst>
              <a:path extrusionOk="0" h="120000" w="120000">
                <a:moveTo>
                  <a:pt x="10056" y="23838"/>
                </a:moveTo>
                <a:lnTo>
                  <a:pt x="0" y="23838"/>
                </a:lnTo>
                <a:lnTo>
                  <a:pt x="0" y="107966"/>
                </a:lnTo>
                <a:cubicBezTo>
                  <a:pt x="0" y="114500"/>
                  <a:pt x="4593" y="120000"/>
                  <a:pt x="10056" y="120000"/>
                </a:cubicBezTo>
                <a:lnTo>
                  <a:pt x="99971" y="120000"/>
                </a:lnTo>
                <a:lnTo>
                  <a:pt x="99971" y="107966"/>
                </a:lnTo>
                <a:lnTo>
                  <a:pt x="10056" y="107966"/>
                </a:lnTo>
                <a:lnTo>
                  <a:pt x="10056" y="23838"/>
                </a:lnTo>
                <a:close/>
                <a:moveTo>
                  <a:pt x="110027" y="11922"/>
                </a:moveTo>
                <a:lnTo>
                  <a:pt x="69997" y="11922"/>
                </a:lnTo>
                <a:lnTo>
                  <a:pt x="60041" y="0"/>
                </a:lnTo>
                <a:lnTo>
                  <a:pt x="29973" y="0"/>
                </a:lnTo>
                <a:cubicBezTo>
                  <a:pt x="24611" y="0"/>
                  <a:pt x="20012" y="5500"/>
                  <a:pt x="20012" y="11922"/>
                </a:cubicBezTo>
                <a:lnTo>
                  <a:pt x="20012" y="83783"/>
                </a:lnTo>
                <a:cubicBezTo>
                  <a:pt x="20012" y="90200"/>
                  <a:pt x="24611" y="95700"/>
                  <a:pt x="29973" y="95700"/>
                </a:cubicBezTo>
                <a:lnTo>
                  <a:pt x="110027" y="95700"/>
                </a:lnTo>
                <a:cubicBezTo>
                  <a:pt x="115389" y="95700"/>
                  <a:pt x="119983" y="90200"/>
                  <a:pt x="119983" y="83783"/>
                </a:cubicBezTo>
                <a:lnTo>
                  <a:pt x="119983" y="23838"/>
                </a:lnTo>
                <a:cubicBezTo>
                  <a:pt x="120272" y="17077"/>
                  <a:pt x="115679" y="11922"/>
                  <a:pt x="110027" y="11922"/>
                </a:cubicBezTo>
                <a:close/>
                <a:moveTo>
                  <a:pt x="57552" y="41716"/>
                </a:moveTo>
                <a:lnTo>
                  <a:pt x="75170" y="68883"/>
                </a:lnTo>
                <a:lnTo>
                  <a:pt x="87620" y="50772"/>
                </a:lnTo>
                <a:lnTo>
                  <a:pt x="105144" y="77594"/>
                </a:lnTo>
                <a:lnTo>
                  <a:pt x="35140" y="77594"/>
                </a:lnTo>
                <a:lnTo>
                  <a:pt x="57552" y="4171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8" name="Google Shape;1838;p151"/>
          <p:cNvSpPr/>
          <p:nvPr/>
        </p:nvSpPr>
        <p:spPr>
          <a:xfrm>
            <a:off x="6139094" y="1439867"/>
            <a:ext cx="316500" cy="319200"/>
          </a:xfrm>
          <a:custGeom>
            <a:rect b="b" l="l" r="r" t="t"/>
            <a:pathLst>
              <a:path extrusionOk="0" h="120000" w="120000">
                <a:moveTo>
                  <a:pt x="36427" y="96044"/>
                </a:moveTo>
                <a:cubicBezTo>
                  <a:pt x="29972" y="96044"/>
                  <a:pt x="24438" y="101550"/>
                  <a:pt x="24438" y="107966"/>
                </a:cubicBezTo>
                <a:cubicBezTo>
                  <a:pt x="24438" y="114500"/>
                  <a:pt x="29627" y="120000"/>
                  <a:pt x="36427" y="120000"/>
                </a:cubicBezTo>
                <a:cubicBezTo>
                  <a:pt x="43227" y="120000"/>
                  <a:pt x="48527" y="114500"/>
                  <a:pt x="48527" y="107966"/>
                </a:cubicBezTo>
                <a:cubicBezTo>
                  <a:pt x="48527" y="101550"/>
                  <a:pt x="42994" y="96044"/>
                  <a:pt x="36427" y="96044"/>
                </a:cubicBezTo>
                <a:close/>
                <a:moveTo>
                  <a:pt x="0" y="0"/>
                </a:moveTo>
                <a:lnTo>
                  <a:pt x="0" y="11922"/>
                </a:lnTo>
                <a:lnTo>
                  <a:pt x="11988" y="11922"/>
                </a:lnTo>
                <a:lnTo>
                  <a:pt x="33888" y="57533"/>
                </a:lnTo>
                <a:lnTo>
                  <a:pt x="25705" y="72094"/>
                </a:lnTo>
                <a:cubicBezTo>
                  <a:pt x="24783" y="73694"/>
                  <a:pt x="24094" y="75644"/>
                  <a:pt x="24094" y="77938"/>
                </a:cubicBezTo>
                <a:cubicBezTo>
                  <a:pt x="24094" y="84355"/>
                  <a:pt x="29627" y="89855"/>
                  <a:pt x="36083" y="89855"/>
                </a:cubicBezTo>
                <a:lnTo>
                  <a:pt x="108355" y="89855"/>
                </a:lnTo>
                <a:lnTo>
                  <a:pt x="108355" y="77938"/>
                </a:lnTo>
                <a:lnTo>
                  <a:pt x="38388" y="77938"/>
                </a:lnTo>
                <a:cubicBezTo>
                  <a:pt x="37466" y="77938"/>
                  <a:pt x="36772" y="77250"/>
                  <a:pt x="36772" y="76333"/>
                </a:cubicBezTo>
                <a:lnTo>
                  <a:pt x="37116" y="75644"/>
                </a:lnTo>
                <a:lnTo>
                  <a:pt x="42650" y="65900"/>
                </a:lnTo>
                <a:lnTo>
                  <a:pt x="87494" y="65900"/>
                </a:lnTo>
                <a:cubicBezTo>
                  <a:pt x="92105" y="65900"/>
                  <a:pt x="96022" y="63383"/>
                  <a:pt x="97866" y="59827"/>
                </a:cubicBezTo>
                <a:lnTo>
                  <a:pt x="119422" y="20972"/>
                </a:lnTo>
                <a:cubicBezTo>
                  <a:pt x="119772" y="20055"/>
                  <a:pt x="120000" y="19027"/>
                  <a:pt x="120000" y="18111"/>
                </a:cubicBezTo>
                <a:cubicBezTo>
                  <a:pt x="120000" y="14783"/>
                  <a:pt x="117466" y="11922"/>
                  <a:pt x="113888" y="11922"/>
                </a:cubicBezTo>
                <a:lnTo>
                  <a:pt x="24783" y="11922"/>
                </a:lnTo>
                <a:lnTo>
                  <a:pt x="19250" y="0"/>
                </a:lnTo>
                <a:lnTo>
                  <a:pt x="0" y="0"/>
                </a:lnTo>
                <a:close/>
                <a:moveTo>
                  <a:pt x="96600" y="96044"/>
                </a:moveTo>
                <a:cubicBezTo>
                  <a:pt x="90144" y="96044"/>
                  <a:pt x="84611" y="101550"/>
                  <a:pt x="84611" y="107966"/>
                </a:cubicBezTo>
                <a:cubicBezTo>
                  <a:pt x="84611" y="114500"/>
                  <a:pt x="89800" y="120000"/>
                  <a:pt x="96600" y="120000"/>
                </a:cubicBezTo>
                <a:cubicBezTo>
                  <a:pt x="103172" y="120000"/>
                  <a:pt x="108705" y="114500"/>
                  <a:pt x="108705" y="107966"/>
                </a:cubicBezTo>
                <a:cubicBezTo>
                  <a:pt x="108705" y="101550"/>
                  <a:pt x="103172" y="96044"/>
                  <a:pt x="96600" y="9604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39" name="Google Shape;1839;p151"/>
          <p:cNvSpPr/>
          <p:nvPr/>
        </p:nvSpPr>
        <p:spPr>
          <a:xfrm>
            <a:off x="872794" y="1438523"/>
            <a:ext cx="317700" cy="320400"/>
          </a:xfrm>
          <a:custGeom>
            <a:rect b="b" l="l" r="r" t="t"/>
            <a:pathLst>
              <a:path extrusionOk="0" h="120000" w="120000">
                <a:moveTo>
                  <a:pt x="120000" y="23088"/>
                </a:moveTo>
                <a:lnTo>
                  <a:pt x="92411" y="0"/>
                </a:lnTo>
                <a:lnTo>
                  <a:pt x="84711" y="8983"/>
                </a:lnTo>
                <a:lnTo>
                  <a:pt x="112300" y="32077"/>
                </a:lnTo>
                <a:lnTo>
                  <a:pt x="120000" y="23088"/>
                </a:lnTo>
                <a:close/>
                <a:moveTo>
                  <a:pt x="35400" y="9327"/>
                </a:moveTo>
                <a:lnTo>
                  <a:pt x="27588" y="338"/>
                </a:lnTo>
                <a:lnTo>
                  <a:pt x="0" y="23088"/>
                </a:lnTo>
                <a:lnTo>
                  <a:pt x="7816" y="32077"/>
                </a:lnTo>
                <a:lnTo>
                  <a:pt x="35400" y="9327"/>
                </a:lnTo>
                <a:close/>
                <a:moveTo>
                  <a:pt x="62988" y="36627"/>
                </a:moveTo>
                <a:lnTo>
                  <a:pt x="53905" y="36627"/>
                </a:lnTo>
                <a:lnTo>
                  <a:pt x="53905" y="72227"/>
                </a:lnTo>
                <a:lnTo>
                  <a:pt x="82411" y="89177"/>
                </a:lnTo>
                <a:lnTo>
                  <a:pt x="86894" y="81783"/>
                </a:lnTo>
                <a:lnTo>
                  <a:pt x="62988" y="67677"/>
                </a:lnTo>
                <a:lnTo>
                  <a:pt x="62988" y="36627"/>
                </a:lnTo>
                <a:close/>
                <a:moveTo>
                  <a:pt x="60000" y="12855"/>
                </a:moveTo>
                <a:cubicBezTo>
                  <a:pt x="30227" y="12855"/>
                  <a:pt x="5861" y="36855"/>
                  <a:pt x="5861" y="66427"/>
                </a:cubicBezTo>
                <a:cubicBezTo>
                  <a:pt x="5861" y="96000"/>
                  <a:pt x="29883" y="120000"/>
                  <a:pt x="60000" y="120000"/>
                </a:cubicBezTo>
                <a:cubicBezTo>
                  <a:pt x="89883" y="120000"/>
                  <a:pt x="114255" y="96000"/>
                  <a:pt x="114255" y="66427"/>
                </a:cubicBezTo>
                <a:cubicBezTo>
                  <a:pt x="114255" y="36627"/>
                  <a:pt x="89883" y="12855"/>
                  <a:pt x="60000" y="12855"/>
                </a:cubicBezTo>
                <a:close/>
                <a:moveTo>
                  <a:pt x="60000" y="107827"/>
                </a:moveTo>
                <a:cubicBezTo>
                  <a:pt x="36666" y="107827"/>
                  <a:pt x="17816" y="89177"/>
                  <a:pt x="17816" y="66083"/>
                </a:cubicBezTo>
                <a:cubicBezTo>
                  <a:pt x="17816" y="42994"/>
                  <a:pt x="36666" y="24338"/>
                  <a:pt x="60000" y="24338"/>
                </a:cubicBezTo>
                <a:cubicBezTo>
                  <a:pt x="83333" y="24338"/>
                  <a:pt x="102183" y="42994"/>
                  <a:pt x="102183" y="66083"/>
                </a:cubicBezTo>
                <a:cubicBezTo>
                  <a:pt x="102183" y="89177"/>
                  <a:pt x="83333" y="107827"/>
                  <a:pt x="60000" y="10782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0" name="Google Shape;1840;p151"/>
          <p:cNvSpPr/>
          <p:nvPr/>
        </p:nvSpPr>
        <p:spPr>
          <a:xfrm>
            <a:off x="871996" y="2058719"/>
            <a:ext cx="307200" cy="317700"/>
          </a:xfrm>
          <a:custGeom>
            <a:rect b="b" l="l" r="r" t="t"/>
            <a:pathLst>
              <a:path extrusionOk="0" h="120000" w="120000">
                <a:moveTo>
                  <a:pt x="105855" y="65744"/>
                </a:moveTo>
                <a:cubicBezTo>
                  <a:pt x="106212" y="63905"/>
                  <a:pt x="106212" y="61955"/>
                  <a:pt x="106212" y="60000"/>
                </a:cubicBezTo>
                <a:cubicBezTo>
                  <a:pt x="106212" y="58044"/>
                  <a:pt x="105855" y="56094"/>
                  <a:pt x="105855" y="54138"/>
                </a:cubicBezTo>
                <a:lnTo>
                  <a:pt x="118907" y="44022"/>
                </a:lnTo>
                <a:cubicBezTo>
                  <a:pt x="120211" y="43105"/>
                  <a:pt x="120211" y="41494"/>
                  <a:pt x="119620" y="40227"/>
                </a:cubicBezTo>
                <a:lnTo>
                  <a:pt x="107160" y="19427"/>
                </a:lnTo>
                <a:cubicBezTo>
                  <a:pt x="106569" y="18161"/>
                  <a:pt x="104908" y="17472"/>
                  <a:pt x="103480" y="18161"/>
                </a:cubicBezTo>
                <a:lnTo>
                  <a:pt x="88176" y="24255"/>
                </a:lnTo>
                <a:cubicBezTo>
                  <a:pt x="84737" y="22066"/>
                  <a:pt x="81414" y="19772"/>
                  <a:pt x="77734" y="18388"/>
                </a:cubicBezTo>
                <a:lnTo>
                  <a:pt x="75365" y="2527"/>
                </a:lnTo>
                <a:cubicBezTo>
                  <a:pt x="75008" y="1266"/>
                  <a:pt x="74060" y="0"/>
                  <a:pt x="72399" y="0"/>
                </a:cubicBezTo>
                <a:lnTo>
                  <a:pt x="47600" y="0"/>
                </a:lnTo>
                <a:cubicBezTo>
                  <a:pt x="45939" y="0"/>
                  <a:pt x="44634" y="922"/>
                  <a:pt x="44634" y="2527"/>
                </a:cubicBezTo>
                <a:lnTo>
                  <a:pt x="42265" y="18388"/>
                </a:lnTo>
                <a:cubicBezTo>
                  <a:pt x="38585" y="20116"/>
                  <a:pt x="34906" y="22066"/>
                  <a:pt x="31823" y="24255"/>
                </a:cubicBezTo>
                <a:lnTo>
                  <a:pt x="16519" y="18161"/>
                </a:lnTo>
                <a:cubicBezTo>
                  <a:pt x="15091" y="17472"/>
                  <a:pt x="13430" y="18161"/>
                  <a:pt x="12839" y="19427"/>
                </a:cubicBezTo>
                <a:lnTo>
                  <a:pt x="379" y="40227"/>
                </a:lnTo>
                <a:cubicBezTo>
                  <a:pt x="-211" y="41494"/>
                  <a:pt x="27" y="43105"/>
                  <a:pt x="1092" y="44022"/>
                </a:cubicBezTo>
                <a:lnTo>
                  <a:pt x="14144" y="54138"/>
                </a:lnTo>
                <a:cubicBezTo>
                  <a:pt x="13787" y="56094"/>
                  <a:pt x="13787" y="58044"/>
                  <a:pt x="13787" y="60000"/>
                </a:cubicBezTo>
                <a:cubicBezTo>
                  <a:pt x="13787" y="61955"/>
                  <a:pt x="14144" y="63905"/>
                  <a:pt x="14144" y="65744"/>
                </a:cubicBezTo>
                <a:lnTo>
                  <a:pt x="1092" y="75861"/>
                </a:lnTo>
                <a:cubicBezTo>
                  <a:pt x="-211" y="76783"/>
                  <a:pt x="-211" y="78505"/>
                  <a:pt x="379" y="79772"/>
                </a:cubicBezTo>
                <a:lnTo>
                  <a:pt x="12839" y="100461"/>
                </a:lnTo>
                <a:cubicBezTo>
                  <a:pt x="13430" y="101838"/>
                  <a:pt x="15091" y="102411"/>
                  <a:pt x="16519" y="101838"/>
                </a:cubicBezTo>
                <a:lnTo>
                  <a:pt x="31823" y="95633"/>
                </a:lnTo>
                <a:cubicBezTo>
                  <a:pt x="35262" y="97933"/>
                  <a:pt x="38585" y="100227"/>
                  <a:pt x="42265" y="101494"/>
                </a:cubicBezTo>
                <a:lnTo>
                  <a:pt x="44634" y="117355"/>
                </a:lnTo>
                <a:cubicBezTo>
                  <a:pt x="44874" y="118622"/>
                  <a:pt x="45939" y="120000"/>
                  <a:pt x="47600" y="120000"/>
                </a:cubicBezTo>
                <a:lnTo>
                  <a:pt x="72399" y="120000"/>
                </a:lnTo>
                <a:cubicBezTo>
                  <a:pt x="74060" y="120000"/>
                  <a:pt x="75365" y="118966"/>
                  <a:pt x="75365" y="117355"/>
                </a:cubicBezTo>
                <a:lnTo>
                  <a:pt x="77734" y="101494"/>
                </a:lnTo>
                <a:cubicBezTo>
                  <a:pt x="81414" y="99883"/>
                  <a:pt x="85093" y="97933"/>
                  <a:pt x="88176" y="95633"/>
                </a:cubicBezTo>
                <a:lnTo>
                  <a:pt x="103480" y="101838"/>
                </a:lnTo>
                <a:cubicBezTo>
                  <a:pt x="104908" y="102411"/>
                  <a:pt x="106569" y="101838"/>
                  <a:pt x="107160" y="100461"/>
                </a:cubicBezTo>
                <a:lnTo>
                  <a:pt x="119620" y="79772"/>
                </a:lnTo>
                <a:cubicBezTo>
                  <a:pt x="120211" y="78505"/>
                  <a:pt x="119972" y="76783"/>
                  <a:pt x="118907" y="75861"/>
                </a:cubicBezTo>
                <a:lnTo>
                  <a:pt x="105855" y="65744"/>
                </a:lnTo>
                <a:close/>
                <a:moveTo>
                  <a:pt x="59938" y="81033"/>
                </a:moveTo>
                <a:cubicBezTo>
                  <a:pt x="47957" y="81033"/>
                  <a:pt x="38228" y="71722"/>
                  <a:pt x="38228" y="60000"/>
                </a:cubicBezTo>
                <a:cubicBezTo>
                  <a:pt x="38228" y="48388"/>
                  <a:pt x="47840" y="38850"/>
                  <a:pt x="59938" y="38850"/>
                </a:cubicBezTo>
                <a:cubicBezTo>
                  <a:pt x="71925" y="38850"/>
                  <a:pt x="81771" y="48277"/>
                  <a:pt x="81771" y="60000"/>
                </a:cubicBezTo>
                <a:cubicBezTo>
                  <a:pt x="81771" y="71611"/>
                  <a:pt x="71685" y="81033"/>
                  <a:pt x="59938" y="81033"/>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1" name="Google Shape;1841;p151"/>
          <p:cNvSpPr/>
          <p:nvPr/>
        </p:nvSpPr>
        <p:spPr>
          <a:xfrm>
            <a:off x="1756106" y="1430469"/>
            <a:ext cx="285600" cy="317700"/>
          </a:xfrm>
          <a:custGeom>
            <a:rect b="b" l="l" r="r" t="t"/>
            <a:pathLst>
              <a:path extrusionOk="0" h="120000" w="120000">
                <a:moveTo>
                  <a:pt x="106338" y="12055"/>
                </a:moveTo>
                <a:lnTo>
                  <a:pt x="78638" y="12055"/>
                </a:lnTo>
                <a:cubicBezTo>
                  <a:pt x="75700" y="5283"/>
                  <a:pt x="68555" y="0"/>
                  <a:pt x="59872" y="0"/>
                </a:cubicBezTo>
                <a:cubicBezTo>
                  <a:pt x="51188" y="0"/>
                  <a:pt x="44044" y="5283"/>
                  <a:pt x="41105" y="12055"/>
                </a:cubicBezTo>
                <a:lnTo>
                  <a:pt x="13405" y="12055"/>
                </a:lnTo>
                <a:cubicBezTo>
                  <a:pt x="6127" y="12055"/>
                  <a:pt x="0" y="17566"/>
                  <a:pt x="0" y="24000"/>
                </a:cubicBezTo>
                <a:lnTo>
                  <a:pt x="0" y="107944"/>
                </a:lnTo>
                <a:cubicBezTo>
                  <a:pt x="0" y="114488"/>
                  <a:pt x="6127" y="120000"/>
                  <a:pt x="13405" y="120000"/>
                </a:cubicBezTo>
                <a:lnTo>
                  <a:pt x="106722" y="120000"/>
                </a:lnTo>
                <a:cubicBezTo>
                  <a:pt x="113872" y="120000"/>
                  <a:pt x="120000" y="114488"/>
                  <a:pt x="120000" y="107944"/>
                </a:cubicBezTo>
                <a:lnTo>
                  <a:pt x="120000" y="24000"/>
                </a:lnTo>
                <a:cubicBezTo>
                  <a:pt x="119616" y="17222"/>
                  <a:pt x="113488" y="12055"/>
                  <a:pt x="106338" y="12055"/>
                </a:cubicBezTo>
                <a:close/>
                <a:moveTo>
                  <a:pt x="59488" y="12055"/>
                </a:moveTo>
                <a:cubicBezTo>
                  <a:pt x="63061" y="12055"/>
                  <a:pt x="66383" y="14583"/>
                  <a:pt x="66383" y="18144"/>
                </a:cubicBezTo>
                <a:cubicBezTo>
                  <a:pt x="66383" y="21472"/>
                  <a:pt x="63444" y="24344"/>
                  <a:pt x="59488" y="24344"/>
                </a:cubicBezTo>
                <a:cubicBezTo>
                  <a:pt x="55533" y="24344"/>
                  <a:pt x="52594" y="21816"/>
                  <a:pt x="52594" y="18144"/>
                </a:cubicBezTo>
                <a:cubicBezTo>
                  <a:pt x="52977" y="14583"/>
                  <a:pt x="55916" y="12055"/>
                  <a:pt x="59488" y="12055"/>
                </a:cubicBezTo>
                <a:close/>
                <a:moveTo>
                  <a:pt x="72766" y="96000"/>
                </a:moveTo>
                <a:lnTo>
                  <a:pt x="26044" y="96000"/>
                </a:lnTo>
                <a:lnTo>
                  <a:pt x="26044" y="83944"/>
                </a:lnTo>
                <a:lnTo>
                  <a:pt x="72766" y="83944"/>
                </a:lnTo>
                <a:lnTo>
                  <a:pt x="72766" y="96000"/>
                </a:lnTo>
                <a:close/>
                <a:moveTo>
                  <a:pt x="92938" y="72000"/>
                </a:moveTo>
                <a:lnTo>
                  <a:pt x="26300" y="72000"/>
                </a:lnTo>
                <a:lnTo>
                  <a:pt x="26300" y="60055"/>
                </a:lnTo>
                <a:lnTo>
                  <a:pt x="92938" y="60055"/>
                </a:lnTo>
                <a:lnTo>
                  <a:pt x="92938" y="72000"/>
                </a:lnTo>
                <a:close/>
                <a:moveTo>
                  <a:pt x="92938" y="48000"/>
                </a:moveTo>
                <a:lnTo>
                  <a:pt x="26300" y="48000"/>
                </a:lnTo>
                <a:lnTo>
                  <a:pt x="26300" y="36055"/>
                </a:lnTo>
                <a:lnTo>
                  <a:pt x="92938" y="36055"/>
                </a:lnTo>
                <a:lnTo>
                  <a:pt x="92938" y="480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2" name="Google Shape;1842;p151"/>
          <p:cNvSpPr/>
          <p:nvPr/>
        </p:nvSpPr>
        <p:spPr>
          <a:xfrm>
            <a:off x="1756106" y="2058719"/>
            <a:ext cx="285600" cy="317700"/>
          </a:xfrm>
          <a:custGeom>
            <a:rect b="b" l="l" r="r" t="t"/>
            <a:pathLst>
              <a:path extrusionOk="0" h="120000" w="120000">
                <a:moveTo>
                  <a:pt x="106338" y="11955"/>
                </a:moveTo>
                <a:lnTo>
                  <a:pt x="78638" y="11955"/>
                </a:lnTo>
                <a:cubicBezTo>
                  <a:pt x="75700" y="5172"/>
                  <a:pt x="68555" y="0"/>
                  <a:pt x="59872" y="0"/>
                </a:cubicBezTo>
                <a:cubicBezTo>
                  <a:pt x="51188" y="0"/>
                  <a:pt x="44044" y="5172"/>
                  <a:pt x="41105" y="11955"/>
                </a:cubicBezTo>
                <a:lnTo>
                  <a:pt x="13405" y="11955"/>
                </a:lnTo>
                <a:cubicBezTo>
                  <a:pt x="6127" y="11955"/>
                  <a:pt x="0" y="17472"/>
                  <a:pt x="0" y="23905"/>
                </a:cubicBezTo>
                <a:lnTo>
                  <a:pt x="0" y="107933"/>
                </a:lnTo>
                <a:cubicBezTo>
                  <a:pt x="0" y="114483"/>
                  <a:pt x="6127" y="120000"/>
                  <a:pt x="13405" y="120000"/>
                </a:cubicBezTo>
                <a:lnTo>
                  <a:pt x="106722" y="120000"/>
                </a:lnTo>
                <a:cubicBezTo>
                  <a:pt x="113872" y="120000"/>
                  <a:pt x="120000" y="114483"/>
                  <a:pt x="120000" y="107933"/>
                </a:cubicBezTo>
                <a:lnTo>
                  <a:pt x="120000" y="23905"/>
                </a:lnTo>
                <a:cubicBezTo>
                  <a:pt x="119616" y="17127"/>
                  <a:pt x="113488" y="11955"/>
                  <a:pt x="106338" y="11955"/>
                </a:cubicBezTo>
                <a:close/>
                <a:moveTo>
                  <a:pt x="59488" y="11955"/>
                </a:moveTo>
                <a:cubicBezTo>
                  <a:pt x="63061" y="11955"/>
                  <a:pt x="66383" y="14600"/>
                  <a:pt x="66383" y="18161"/>
                </a:cubicBezTo>
                <a:cubicBezTo>
                  <a:pt x="66383" y="21377"/>
                  <a:pt x="63444" y="24255"/>
                  <a:pt x="59488" y="24255"/>
                </a:cubicBezTo>
                <a:cubicBezTo>
                  <a:pt x="55533" y="24255"/>
                  <a:pt x="52594" y="21722"/>
                  <a:pt x="52594" y="18161"/>
                </a:cubicBezTo>
                <a:cubicBezTo>
                  <a:pt x="52977" y="14600"/>
                  <a:pt x="55916" y="11955"/>
                  <a:pt x="59488" y="11955"/>
                </a:cubicBezTo>
                <a:close/>
                <a:moveTo>
                  <a:pt x="59488" y="35977"/>
                </a:moveTo>
                <a:cubicBezTo>
                  <a:pt x="70594" y="35977"/>
                  <a:pt x="79661" y="44138"/>
                  <a:pt x="79661" y="54138"/>
                </a:cubicBezTo>
                <a:cubicBezTo>
                  <a:pt x="79661" y="64255"/>
                  <a:pt x="70594" y="72300"/>
                  <a:pt x="59488" y="72300"/>
                </a:cubicBezTo>
                <a:cubicBezTo>
                  <a:pt x="48383" y="72300"/>
                  <a:pt x="39316" y="64138"/>
                  <a:pt x="39316" y="54138"/>
                </a:cubicBezTo>
                <a:cubicBezTo>
                  <a:pt x="39700" y="44022"/>
                  <a:pt x="48383" y="35977"/>
                  <a:pt x="59488" y="35977"/>
                </a:cubicBezTo>
                <a:close/>
                <a:moveTo>
                  <a:pt x="99444" y="107933"/>
                </a:moveTo>
                <a:lnTo>
                  <a:pt x="19533" y="107933"/>
                </a:lnTo>
                <a:lnTo>
                  <a:pt x="19533" y="99538"/>
                </a:lnTo>
                <a:cubicBezTo>
                  <a:pt x="19533" y="87588"/>
                  <a:pt x="46211" y="81033"/>
                  <a:pt x="59488" y="81033"/>
                </a:cubicBezTo>
                <a:cubicBezTo>
                  <a:pt x="72766" y="81033"/>
                  <a:pt x="99444" y="87588"/>
                  <a:pt x="99444" y="99538"/>
                </a:cubicBezTo>
                <a:lnTo>
                  <a:pt x="99444" y="10793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3" name="Google Shape;1843;p151"/>
          <p:cNvSpPr/>
          <p:nvPr/>
        </p:nvSpPr>
        <p:spPr>
          <a:xfrm>
            <a:off x="7043882" y="1497589"/>
            <a:ext cx="285600" cy="287100"/>
          </a:xfrm>
          <a:custGeom>
            <a:rect b="b" l="l" r="r" t="t"/>
            <a:pathLst>
              <a:path extrusionOk="0" h="120000" w="120000">
                <a:moveTo>
                  <a:pt x="106594" y="106750"/>
                </a:moveTo>
                <a:lnTo>
                  <a:pt x="13277" y="106750"/>
                </a:lnTo>
                <a:lnTo>
                  <a:pt x="13277" y="13633"/>
                </a:lnTo>
                <a:lnTo>
                  <a:pt x="60127" y="13633"/>
                </a:lnTo>
                <a:lnTo>
                  <a:pt x="60127" y="255"/>
                </a:lnTo>
                <a:lnTo>
                  <a:pt x="13277" y="255"/>
                </a:lnTo>
                <a:cubicBezTo>
                  <a:pt x="5744" y="255"/>
                  <a:pt x="0" y="6366"/>
                  <a:pt x="0" y="13633"/>
                </a:cubicBezTo>
                <a:lnTo>
                  <a:pt x="0" y="106750"/>
                </a:lnTo>
                <a:cubicBezTo>
                  <a:pt x="0" y="113883"/>
                  <a:pt x="5744" y="120000"/>
                  <a:pt x="13277" y="120000"/>
                </a:cubicBezTo>
                <a:lnTo>
                  <a:pt x="106594" y="120000"/>
                </a:lnTo>
                <a:cubicBezTo>
                  <a:pt x="113872" y="120000"/>
                  <a:pt x="120000" y="113883"/>
                  <a:pt x="120000" y="106750"/>
                </a:cubicBezTo>
                <a:lnTo>
                  <a:pt x="120000" y="60000"/>
                </a:lnTo>
                <a:lnTo>
                  <a:pt x="106594" y="60000"/>
                </a:lnTo>
                <a:lnTo>
                  <a:pt x="106594" y="106750"/>
                </a:lnTo>
                <a:close/>
                <a:moveTo>
                  <a:pt x="73150" y="0"/>
                </a:moveTo>
                <a:lnTo>
                  <a:pt x="73150" y="13250"/>
                </a:lnTo>
                <a:lnTo>
                  <a:pt x="97277" y="13250"/>
                </a:lnTo>
                <a:lnTo>
                  <a:pt x="31661" y="78727"/>
                </a:lnTo>
                <a:lnTo>
                  <a:pt x="40977" y="88027"/>
                </a:lnTo>
                <a:lnTo>
                  <a:pt x="106594" y="22550"/>
                </a:lnTo>
                <a:lnTo>
                  <a:pt x="106594" y="46622"/>
                </a:lnTo>
                <a:lnTo>
                  <a:pt x="120000" y="46622"/>
                </a:lnTo>
                <a:lnTo>
                  <a:pt x="120000" y="0"/>
                </a:lnTo>
                <a:lnTo>
                  <a:pt x="73150"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4" name="Google Shape;1844;p151"/>
          <p:cNvSpPr/>
          <p:nvPr/>
        </p:nvSpPr>
        <p:spPr>
          <a:xfrm>
            <a:off x="7026431" y="2152689"/>
            <a:ext cx="319200" cy="223800"/>
          </a:xfrm>
          <a:custGeom>
            <a:rect b="b" l="l" r="r" t="t"/>
            <a:pathLst>
              <a:path extrusionOk="0" h="120000" w="120000">
                <a:moveTo>
                  <a:pt x="86988" y="60000"/>
                </a:moveTo>
                <a:cubicBezTo>
                  <a:pt x="95472" y="60000"/>
                  <a:pt x="101888" y="50355"/>
                  <a:pt x="101888" y="38744"/>
                </a:cubicBezTo>
                <a:cubicBezTo>
                  <a:pt x="101888" y="27300"/>
                  <a:pt x="95127" y="17494"/>
                  <a:pt x="86988" y="17494"/>
                </a:cubicBezTo>
                <a:cubicBezTo>
                  <a:pt x="78622" y="17494"/>
                  <a:pt x="72205" y="27300"/>
                  <a:pt x="72205" y="38744"/>
                </a:cubicBezTo>
                <a:cubicBezTo>
                  <a:pt x="72205" y="50355"/>
                  <a:pt x="78966" y="60000"/>
                  <a:pt x="86988" y="60000"/>
                </a:cubicBezTo>
                <a:close/>
                <a:moveTo>
                  <a:pt x="42061" y="51661"/>
                </a:moveTo>
                <a:cubicBezTo>
                  <a:pt x="52150" y="51661"/>
                  <a:pt x="59827" y="40216"/>
                  <a:pt x="59827" y="25833"/>
                </a:cubicBezTo>
                <a:cubicBezTo>
                  <a:pt x="59827" y="11605"/>
                  <a:pt x="51805" y="0"/>
                  <a:pt x="42061" y="0"/>
                </a:cubicBezTo>
                <a:cubicBezTo>
                  <a:pt x="32433" y="0"/>
                  <a:pt x="23955" y="11605"/>
                  <a:pt x="23955" y="25833"/>
                </a:cubicBezTo>
                <a:cubicBezTo>
                  <a:pt x="23955" y="40216"/>
                  <a:pt x="32433" y="51661"/>
                  <a:pt x="42061" y="51661"/>
                </a:cubicBezTo>
                <a:close/>
                <a:moveTo>
                  <a:pt x="86988" y="77000"/>
                </a:moveTo>
                <a:cubicBezTo>
                  <a:pt x="76105" y="77000"/>
                  <a:pt x="54100" y="84850"/>
                  <a:pt x="54100" y="100544"/>
                </a:cubicBezTo>
                <a:lnTo>
                  <a:pt x="54100" y="120000"/>
                </a:lnTo>
                <a:lnTo>
                  <a:pt x="120000" y="120000"/>
                </a:lnTo>
                <a:lnTo>
                  <a:pt x="120000" y="100544"/>
                </a:lnTo>
                <a:cubicBezTo>
                  <a:pt x="120000" y="85338"/>
                  <a:pt x="97994" y="77000"/>
                  <a:pt x="86988" y="77000"/>
                </a:cubicBezTo>
                <a:close/>
                <a:moveTo>
                  <a:pt x="42061" y="68827"/>
                </a:moveTo>
                <a:cubicBezTo>
                  <a:pt x="28194" y="68827"/>
                  <a:pt x="0" y="78966"/>
                  <a:pt x="0" y="98744"/>
                </a:cubicBezTo>
                <a:lnTo>
                  <a:pt x="0" y="120000"/>
                </a:lnTo>
                <a:lnTo>
                  <a:pt x="42061" y="120000"/>
                </a:lnTo>
                <a:lnTo>
                  <a:pt x="42061" y="100544"/>
                </a:lnTo>
                <a:cubicBezTo>
                  <a:pt x="42061" y="93188"/>
                  <a:pt x="44011" y="80761"/>
                  <a:pt x="56277" y="71116"/>
                </a:cubicBezTo>
                <a:cubicBezTo>
                  <a:pt x="51116" y="69644"/>
                  <a:pt x="46305" y="68827"/>
                  <a:pt x="42061" y="6882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5" name="Google Shape;1845;p151"/>
          <p:cNvSpPr/>
          <p:nvPr/>
        </p:nvSpPr>
        <p:spPr>
          <a:xfrm>
            <a:off x="7967464" y="1455976"/>
            <a:ext cx="222600" cy="319200"/>
          </a:xfrm>
          <a:custGeom>
            <a:rect b="b" l="l" r="r" t="t"/>
            <a:pathLst>
              <a:path extrusionOk="0" h="120000" w="120000">
                <a:moveTo>
                  <a:pt x="59916" y="0"/>
                </a:moveTo>
                <a:cubicBezTo>
                  <a:pt x="26683" y="0"/>
                  <a:pt x="0" y="18794"/>
                  <a:pt x="0" y="42061"/>
                </a:cubicBezTo>
                <a:cubicBezTo>
                  <a:pt x="0" y="73466"/>
                  <a:pt x="59916" y="120000"/>
                  <a:pt x="59916" y="120000"/>
                </a:cubicBezTo>
                <a:cubicBezTo>
                  <a:pt x="59916" y="120000"/>
                  <a:pt x="120000" y="73466"/>
                  <a:pt x="120000" y="42061"/>
                </a:cubicBezTo>
                <a:cubicBezTo>
                  <a:pt x="119672" y="18794"/>
                  <a:pt x="92822" y="0"/>
                  <a:pt x="59916" y="0"/>
                </a:cubicBezTo>
                <a:close/>
                <a:moveTo>
                  <a:pt x="59916" y="56961"/>
                </a:moveTo>
                <a:cubicBezTo>
                  <a:pt x="47966" y="56961"/>
                  <a:pt x="38800" y="50200"/>
                  <a:pt x="38800" y="42061"/>
                </a:cubicBezTo>
                <a:cubicBezTo>
                  <a:pt x="38800" y="33927"/>
                  <a:pt x="48461" y="27161"/>
                  <a:pt x="59916" y="27161"/>
                </a:cubicBezTo>
                <a:cubicBezTo>
                  <a:pt x="72033" y="27161"/>
                  <a:pt x="81200" y="33927"/>
                  <a:pt x="81200" y="42061"/>
                </a:cubicBezTo>
                <a:cubicBezTo>
                  <a:pt x="81200" y="50200"/>
                  <a:pt x="71538" y="56961"/>
                  <a:pt x="59916" y="56961"/>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6" name="Google Shape;1846;p151"/>
          <p:cNvSpPr/>
          <p:nvPr/>
        </p:nvSpPr>
        <p:spPr>
          <a:xfrm>
            <a:off x="7935246" y="2097650"/>
            <a:ext cx="279000" cy="277500"/>
          </a:xfrm>
          <a:custGeom>
            <a:rect b="b" l="l" r="r" t="t"/>
            <a:pathLst>
              <a:path extrusionOk="0" h="120000" w="120000">
                <a:moveTo>
                  <a:pt x="85505" y="75394"/>
                </a:moveTo>
                <a:lnTo>
                  <a:pt x="80000" y="75394"/>
                </a:lnTo>
                <a:lnTo>
                  <a:pt x="78166" y="73550"/>
                </a:lnTo>
                <a:cubicBezTo>
                  <a:pt x="84722" y="65788"/>
                  <a:pt x="88788" y="55394"/>
                  <a:pt x="88788" y="44605"/>
                </a:cubicBezTo>
                <a:cubicBezTo>
                  <a:pt x="88788" y="19738"/>
                  <a:pt x="68850" y="0"/>
                  <a:pt x="44461" y="0"/>
                </a:cubicBezTo>
                <a:cubicBezTo>
                  <a:pt x="20066" y="0"/>
                  <a:pt x="0" y="20133"/>
                  <a:pt x="0" y="44605"/>
                </a:cubicBezTo>
                <a:cubicBezTo>
                  <a:pt x="0" y="69472"/>
                  <a:pt x="20066" y="89211"/>
                  <a:pt x="44461" y="89211"/>
                </a:cubicBezTo>
                <a:cubicBezTo>
                  <a:pt x="55477" y="89211"/>
                  <a:pt x="65572" y="85000"/>
                  <a:pt x="73311" y="78422"/>
                </a:cubicBezTo>
                <a:lnTo>
                  <a:pt x="75150" y="80261"/>
                </a:lnTo>
                <a:lnTo>
                  <a:pt x="75150" y="85788"/>
                </a:lnTo>
                <a:lnTo>
                  <a:pt x="109638" y="120000"/>
                </a:lnTo>
                <a:lnTo>
                  <a:pt x="120000" y="109605"/>
                </a:lnTo>
                <a:lnTo>
                  <a:pt x="85505" y="75394"/>
                </a:lnTo>
                <a:close/>
                <a:moveTo>
                  <a:pt x="44461" y="75394"/>
                </a:moveTo>
                <a:cubicBezTo>
                  <a:pt x="27411" y="75394"/>
                  <a:pt x="13772" y="61711"/>
                  <a:pt x="13772" y="44605"/>
                </a:cubicBezTo>
                <a:cubicBezTo>
                  <a:pt x="13772" y="27500"/>
                  <a:pt x="27411" y="13816"/>
                  <a:pt x="44461" y="13816"/>
                </a:cubicBezTo>
                <a:cubicBezTo>
                  <a:pt x="61505" y="13816"/>
                  <a:pt x="75150" y="27500"/>
                  <a:pt x="75150" y="44605"/>
                </a:cubicBezTo>
                <a:cubicBezTo>
                  <a:pt x="75538" y="61711"/>
                  <a:pt x="61505" y="75394"/>
                  <a:pt x="44461" y="7539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47" name="Google Shape;1847;p151"/>
          <p:cNvSpPr/>
          <p:nvPr/>
        </p:nvSpPr>
        <p:spPr>
          <a:xfrm>
            <a:off x="682958"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Alarm</a:t>
            </a:r>
            <a:endParaRPr sz="500"/>
          </a:p>
        </p:txBody>
      </p:sp>
      <p:sp>
        <p:nvSpPr>
          <p:cNvPr id="1848" name="Google Shape;1848;p151"/>
          <p:cNvSpPr/>
          <p:nvPr/>
        </p:nvSpPr>
        <p:spPr>
          <a:xfrm>
            <a:off x="1546558"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Assessment</a:t>
            </a:r>
            <a:endParaRPr sz="500"/>
          </a:p>
        </p:txBody>
      </p:sp>
      <p:sp>
        <p:nvSpPr>
          <p:cNvPr id="1849" name="Google Shape;1849;p151"/>
          <p:cNvSpPr/>
          <p:nvPr/>
        </p:nvSpPr>
        <p:spPr>
          <a:xfrm>
            <a:off x="2417416"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Sync</a:t>
            </a:r>
            <a:endParaRPr sz="500"/>
          </a:p>
        </p:txBody>
      </p:sp>
      <p:sp>
        <p:nvSpPr>
          <p:cNvPr id="1850" name="Google Shape;1850;p151"/>
          <p:cNvSpPr/>
          <p:nvPr/>
        </p:nvSpPr>
        <p:spPr>
          <a:xfrm>
            <a:off x="3339073"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Exit App</a:t>
            </a:r>
            <a:endParaRPr sz="500"/>
          </a:p>
        </p:txBody>
      </p:sp>
      <p:sp>
        <p:nvSpPr>
          <p:cNvPr id="1851" name="Google Shape;1851;p151"/>
          <p:cNvSpPr/>
          <p:nvPr/>
        </p:nvSpPr>
        <p:spPr>
          <a:xfrm>
            <a:off x="4186678"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Movie</a:t>
            </a:r>
            <a:endParaRPr sz="500"/>
          </a:p>
        </p:txBody>
      </p:sp>
      <p:sp>
        <p:nvSpPr>
          <p:cNvPr id="1852" name="Google Shape;1852;p151"/>
          <p:cNvSpPr/>
          <p:nvPr/>
        </p:nvSpPr>
        <p:spPr>
          <a:xfrm>
            <a:off x="5066272"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Visibility</a:t>
            </a:r>
            <a:endParaRPr sz="500"/>
          </a:p>
        </p:txBody>
      </p:sp>
      <p:sp>
        <p:nvSpPr>
          <p:cNvPr id="1853" name="Google Shape;1853;p151"/>
          <p:cNvSpPr/>
          <p:nvPr/>
        </p:nvSpPr>
        <p:spPr>
          <a:xfrm>
            <a:off x="5937129"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Trolley</a:t>
            </a:r>
            <a:endParaRPr sz="500"/>
          </a:p>
        </p:txBody>
      </p:sp>
      <p:sp>
        <p:nvSpPr>
          <p:cNvPr id="1854" name="Google Shape;1854;p151"/>
          <p:cNvSpPr/>
          <p:nvPr/>
        </p:nvSpPr>
        <p:spPr>
          <a:xfrm>
            <a:off x="6858786"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Open</a:t>
            </a:r>
            <a:endParaRPr sz="500"/>
          </a:p>
        </p:txBody>
      </p:sp>
      <p:sp>
        <p:nvSpPr>
          <p:cNvPr id="1855" name="Google Shape;1855;p151"/>
          <p:cNvSpPr/>
          <p:nvPr/>
        </p:nvSpPr>
        <p:spPr>
          <a:xfrm>
            <a:off x="7728163" y="17486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Location</a:t>
            </a:r>
            <a:endParaRPr sz="500"/>
          </a:p>
        </p:txBody>
      </p:sp>
      <p:sp>
        <p:nvSpPr>
          <p:cNvPr id="1856" name="Google Shape;1856;p151"/>
          <p:cNvSpPr/>
          <p:nvPr/>
        </p:nvSpPr>
        <p:spPr>
          <a:xfrm>
            <a:off x="682958"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Settings</a:t>
            </a:r>
            <a:endParaRPr sz="500"/>
          </a:p>
        </p:txBody>
      </p:sp>
      <p:sp>
        <p:nvSpPr>
          <p:cNvPr id="1857" name="Google Shape;1857;p151"/>
          <p:cNvSpPr/>
          <p:nvPr/>
        </p:nvSpPr>
        <p:spPr>
          <a:xfrm>
            <a:off x="1546558"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Assignment</a:t>
            </a:r>
            <a:endParaRPr sz="500"/>
          </a:p>
        </p:txBody>
      </p:sp>
      <p:sp>
        <p:nvSpPr>
          <p:cNvPr id="1858" name="Google Shape;1858;p151"/>
          <p:cNvSpPr/>
          <p:nvPr/>
        </p:nvSpPr>
        <p:spPr>
          <a:xfrm>
            <a:off x="2417416"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Check</a:t>
            </a:r>
            <a:endParaRPr sz="500"/>
          </a:p>
        </p:txBody>
      </p:sp>
      <p:sp>
        <p:nvSpPr>
          <p:cNvPr id="1859" name="Google Shape;1859;p151"/>
          <p:cNvSpPr/>
          <p:nvPr/>
        </p:nvSpPr>
        <p:spPr>
          <a:xfrm>
            <a:off x="3339073"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Explore</a:t>
            </a:r>
            <a:endParaRPr sz="500"/>
          </a:p>
        </p:txBody>
      </p:sp>
      <p:sp>
        <p:nvSpPr>
          <p:cNvPr id="1860" name="Google Shape;1860;p151"/>
          <p:cNvSpPr/>
          <p:nvPr/>
        </p:nvSpPr>
        <p:spPr>
          <a:xfrm>
            <a:off x="4107542" y="2379660"/>
            <a:ext cx="8490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Thumb Down</a:t>
            </a:r>
            <a:endParaRPr sz="500"/>
          </a:p>
        </p:txBody>
      </p:sp>
      <p:sp>
        <p:nvSpPr>
          <p:cNvPr id="1861" name="Google Shape;1861;p151"/>
          <p:cNvSpPr/>
          <p:nvPr/>
        </p:nvSpPr>
        <p:spPr>
          <a:xfrm>
            <a:off x="5066272"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Today</a:t>
            </a:r>
            <a:endParaRPr sz="500"/>
          </a:p>
        </p:txBody>
      </p:sp>
      <p:sp>
        <p:nvSpPr>
          <p:cNvPr id="1862" name="Google Shape;1862;p151"/>
          <p:cNvSpPr/>
          <p:nvPr/>
        </p:nvSpPr>
        <p:spPr>
          <a:xfrm>
            <a:off x="5937129"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Perm Media</a:t>
            </a:r>
            <a:endParaRPr sz="500"/>
          </a:p>
        </p:txBody>
      </p:sp>
      <p:sp>
        <p:nvSpPr>
          <p:cNvPr id="1863" name="Google Shape;1863;p151"/>
          <p:cNvSpPr/>
          <p:nvPr/>
        </p:nvSpPr>
        <p:spPr>
          <a:xfrm>
            <a:off x="6858786"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People</a:t>
            </a:r>
            <a:endParaRPr sz="500"/>
          </a:p>
        </p:txBody>
      </p:sp>
      <p:sp>
        <p:nvSpPr>
          <p:cNvPr id="1864" name="Google Shape;1864;p151"/>
          <p:cNvSpPr/>
          <p:nvPr/>
        </p:nvSpPr>
        <p:spPr>
          <a:xfrm>
            <a:off x="7728163" y="23796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search</a:t>
            </a:r>
            <a:endParaRPr sz="500"/>
          </a:p>
        </p:txBody>
      </p:sp>
      <p:sp>
        <p:nvSpPr>
          <p:cNvPr id="1865" name="Google Shape;1865;p151"/>
          <p:cNvSpPr/>
          <p:nvPr/>
        </p:nvSpPr>
        <p:spPr>
          <a:xfrm>
            <a:off x="5238039" y="1472085"/>
            <a:ext cx="381300" cy="259500"/>
          </a:xfrm>
          <a:custGeom>
            <a:rect b="b" l="l" r="r" t="t"/>
            <a:pathLst>
              <a:path extrusionOk="0" h="120000" w="120000">
                <a:moveTo>
                  <a:pt x="60000" y="0"/>
                </a:moveTo>
                <a:cubicBezTo>
                  <a:pt x="32816" y="0"/>
                  <a:pt x="9327" y="24805"/>
                  <a:pt x="0" y="60000"/>
                </a:cubicBezTo>
                <a:cubicBezTo>
                  <a:pt x="9327" y="95194"/>
                  <a:pt x="32816" y="120000"/>
                  <a:pt x="60000" y="120000"/>
                </a:cubicBezTo>
                <a:cubicBezTo>
                  <a:pt x="87183" y="120000"/>
                  <a:pt x="110672" y="95194"/>
                  <a:pt x="120000" y="60000"/>
                </a:cubicBezTo>
                <a:cubicBezTo>
                  <a:pt x="110833" y="25511"/>
                  <a:pt x="87344" y="0"/>
                  <a:pt x="60000" y="0"/>
                </a:cubicBezTo>
                <a:close/>
                <a:moveTo>
                  <a:pt x="60000" y="99922"/>
                </a:moveTo>
                <a:cubicBezTo>
                  <a:pt x="44716" y="99922"/>
                  <a:pt x="32816" y="82438"/>
                  <a:pt x="32816" y="60000"/>
                </a:cubicBezTo>
                <a:cubicBezTo>
                  <a:pt x="32816" y="37561"/>
                  <a:pt x="44716" y="20077"/>
                  <a:pt x="60000" y="20077"/>
                </a:cubicBezTo>
                <a:cubicBezTo>
                  <a:pt x="75283" y="20077"/>
                  <a:pt x="87183" y="37561"/>
                  <a:pt x="87183" y="60000"/>
                </a:cubicBezTo>
                <a:cubicBezTo>
                  <a:pt x="87344" y="82438"/>
                  <a:pt x="75283" y="99922"/>
                  <a:pt x="60000" y="99922"/>
                </a:cubicBezTo>
                <a:close/>
                <a:moveTo>
                  <a:pt x="60000" y="35666"/>
                </a:moveTo>
                <a:cubicBezTo>
                  <a:pt x="50672" y="35666"/>
                  <a:pt x="43755" y="46300"/>
                  <a:pt x="43755" y="59761"/>
                </a:cubicBezTo>
                <a:cubicBezTo>
                  <a:pt x="43755" y="72994"/>
                  <a:pt x="50833" y="83622"/>
                  <a:pt x="60000" y="83622"/>
                </a:cubicBezTo>
                <a:cubicBezTo>
                  <a:pt x="69166" y="83622"/>
                  <a:pt x="76244" y="72994"/>
                  <a:pt x="76244" y="59761"/>
                </a:cubicBezTo>
                <a:cubicBezTo>
                  <a:pt x="76244" y="46300"/>
                  <a:pt x="69327" y="35666"/>
                  <a:pt x="60000" y="35666"/>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1866" name="Google Shape;1866;p151"/>
          <p:cNvSpPr/>
          <p:nvPr/>
        </p:nvSpPr>
        <p:spPr>
          <a:xfrm>
            <a:off x="682958"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Airplane</a:t>
            </a:r>
            <a:endParaRPr sz="500"/>
          </a:p>
        </p:txBody>
      </p:sp>
      <p:sp>
        <p:nvSpPr>
          <p:cNvPr id="1867" name="Google Shape;1867;p151"/>
          <p:cNvSpPr/>
          <p:nvPr/>
        </p:nvSpPr>
        <p:spPr>
          <a:xfrm>
            <a:off x="1546558"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Signal</a:t>
            </a:r>
            <a:endParaRPr sz="500"/>
          </a:p>
        </p:txBody>
      </p:sp>
      <p:sp>
        <p:nvSpPr>
          <p:cNvPr id="1868" name="Google Shape;1868;p151"/>
          <p:cNvSpPr/>
          <p:nvPr/>
        </p:nvSpPr>
        <p:spPr>
          <a:xfrm>
            <a:off x="2417416"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Photo</a:t>
            </a:r>
            <a:endParaRPr sz="500"/>
          </a:p>
        </p:txBody>
      </p:sp>
      <p:sp>
        <p:nvSpPr>
          <p:cNvPr id="1869" name="Google Shape;1869;p151"/>
          <p:cNvSpPr/>
          <p:nvPr/>
        </p:nvSpPr>
        <p:spPr>
          <a:xfrm>
            <a:off x="3339073"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Play 1</a:t>
            </a:r>
            <a:endParaRPr sz="500"/>
          </a:p>
        </p:txBody>
      </p:sp>
      <p:sp>
        <p:nvSpPr>
          <p:cNvPr id="1870" name="Google Shape;1870;p151"/>
          <p:cNvSpPr/>
          <p:nvPr/>
        </p:nvSpPr>
        <p:spPr>
          <a:xfrm>
            <a:off x="4186678"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Block</a:t>
            </a:r>
            <a:endParaRPr sz="500"/>
          </a:p>
        </p:txBody>
      </p:sp>
      <p:sp>
        <p:nvSpPr>
          <p:cNvPr id="1871" name="Google Shape;1871;p151"/>
          <p:cNvSpPr/>
          <p:nvPr/>
        </p:nvSpPr>
        <p:spPr>
          <a:xfrm>
            <a:off x="4956628" y="2919512"/>
            <a:ext cx="9072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Send</a:t>
            </a:r>
            <a:endParaRPr sz="500"/>
          </a:p>
        </p:txBody>
      </p:sp>
      <p:sp>
        <p:nvSpPr>
          <p:cNvPr id="1872" name="Google Shape;1872;p151"/>
          <p:cNvSpPr/>
          <p:nvPr/>
        </p:nvSpPr>
        <p:spPr>
          <a:xfrm>
            <a:off x="5937129"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Smartphone</a:t>
            </a:r>
            <a:endParaRPr sz="500"/>
          </a:p>
        </p:txBody>
      </p:sp>
      <p:sp>
        <p:nvSpPr>
          <p:cNvPr id="1873" name="Google Shape;1873;p151"/>
          <p:cNvSpPr/>
          <p:nvPr/>
        </p:nvSpPr>
        <p:spPr>
          <a:xfrm>
            <a:off x="6858786"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Style</a:t>
            </a:r>
            <a:endParaRPr sz="500"/>
          </a:p>
        </p:txBody>
      </p:sp>
      <p:sp>
        <p:nvSpPr>
          <p:cNvPr id="1874" name="Google Shape;1874;p151"/>
          <p:cNvSpPr/>
          <p:nvPr/>
        </p:nvSpPr>
        <p:spPr>
          <a:xfrm>
            <a:off x="7728163" y="291951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Walk</a:t>
            </a:r>
            <a:endParaRPr sz="500"/>
          </a:p>
        </p:txBody>
      </p:sp>
      <p:sp>
        <p:nvSpPr>
          <p:cNvPr id="1875" name="Google Shape;1875;p151"/>
          <p:cNvSpPr/>
          <p:nvPr/>
        </p:nvSpPr>
        <p:spPr>
          <a:xfrm>
            <a:off x="682958"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Bluetooth</a:t>
            </a:r>
            <a:endParaRPr sz="500"/>
          </a:p>
        </p:txBody>
      </p:sp>
      <p:sp>
        <p:nvSpPr>
          <p:cNvPr id="1876" name="Google Shape;1876;p151"/>
          <p:cNvSpPr/>
          <p:nvPr/>
        </p:nvSpPr>
        <p:spPr>
          <a:xfrm>
            <a:off x="1546558"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WiFi</a:t>
            </a:r>
            <a:endParaRPr sz="500"/>
          </a:p>
        </p:txBody>
      </p:sp>
      <p:sp>
        <p:nvSpPr>
          <p:cNvPr id="1877" name="Google Shape;1877;p151"/>
          <p:cNvSpPr/>
          <p:nvPr/>
        </p:nvSpPr>
        <p:spPr>
          <a:xfrm>
            <a:off x="2417416"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Upload</a:t>
            </a:r>
            <a:endParaRPr sz="500"/>
          </a:p>
        </p:txBody>
      </p:sp>
      <p:sp>
        <p:nvSpPr>
          <p:cNvPr id="1878" name="Google Shape;1878;p151"/>
          <p:cNvSpPr/>
          <p:nvPr/>
        </p:nvSpPr>
        <p:spPr>
          <a:xfrm>
            <a:off x="3339073"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Play 2</a:t>
            </a:r>
            <a:endParaRPr sz="500"/>
          </a:p>
        </p:txBody>
      </p:sp>
      <p:sp>
        <p:nvSpPr>
          <p:cNvPr id="1879" name="Google Shape;1879;p151"/>
          <p:cNvSpPr/>
          <p:nvPr/>
        </p:nvSpPr>
        <p:spPr>
          <a:xfrm>
            <a:off x="4186678"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Email</a:t>
            </a:r>
            <a:endParaRPr sz="500"/>
          </a:p>
        </p:txBody>
      </p:sp>
      <p:sp>
        <p:nvSpPr>
          <p:cNvPr id="1880" name="Google Shape;1880;p151"/>
          <p:cNvSpPr/>
          <p:nvPr/>
        </p:nvSpPr>
        <p:spPr>
          <a:xfrm>
            <a:off x="5066272"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Laptop</a:t>
            </a:r>
            <a:endParaRPr sz="500"/>
          </a:p>
        </p:txBody>
      </p:sp>
      <p:sp>
        <p:nvSpPr>
          <p:cNvPr id="1881" name="Google Shape;1881;p151"/>
          <p:cNvSpPr/>
          <p:nvPr/>
        </p:nvSpPr>
        <p:spPr>
          <a:xfrm>
            <a:off x="5937129"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iPhone</a:t>
            </a:r>
            <a:endParaRPr sz="500"/>
          </a:p>
        </p:txBody>
      </p:sp>
      <p:sp>
        <p:nvSpPr>
          <p:cNvPr id="1882" name="Google Shape;1882;p151"/>
          <p:cNvSpPr/>
          <p:nvPr/>
        </p:nvSpPr>
        <p:spPr>
          <a:xfrm>
            <a:off x="6858786"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Controls</a:t>
            </a:r>
            <a:endParaRPr sz="500"/>
          </a:p>
        </p:txBody>
      </p:sp>
      <p:sp>
        <p:nvSpPr>
          <p:cNvPr id="1883" name="Google Shape;1883;p151"/>
          <p:cNvSpPr/>
          <p:nvPr/>
        </p:nvSpPr>
        <p:spPr>
          <a:xfrm>
            <a:off x="7728163" y="3550392"/>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Bike</a:t>
            </a:r>
            <a:endParaRPr sz="500"/>
          </a:p>
        </p:txBody>
      </p:sp>
      <p:sp>
        <p:nvSpPr>
          <p:cNvPr id="1884" name="Google Shape;1884;p151"/>
          <p:cNvSpPr/>
          <p:nvPr/>
        </p:nvSpPr>
        <p:spPr>
          <a:xfrm>
            <a:off x="682958"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Pie Chart</a:t>
            </a:r>
            <a:endParaRPr sz="500"/>
          </a:p>
        </p:txBody>
      </p:sp>
      <p:sp>
        <p:nvSpPr>
          <p:cNvPr id="1885" name="Google Shape;1885;p151"/>
          <p:cNvSpPr/>
          <p:nvPr/>
        </p:nvSpPr>
        <p:spPr>
          <a:xfrm>
            <a:off x="1480458" y="4132395"/>
            <a:ext cx="8418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Money</a:t>
            </a:r>
            <a:endParaRPr sz="500"/>
          </a:p>
        </p:txBody>
      </p:sp>
      <p:sp>
        <p:nvSpPr>
          <p:cNvPr id="1886" name="Google Shape;1886;p151"/>
          <p:cNvSpPr/>
          <p:nvPr/>
        </p:nvSpPr>
        <p:spPr>
          <a:xfrm>
            <a:off x="2417416"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Attachment</a:t>
            </a:r>
            <a:endParaRPr sz="500"/>
          </a:p>
        </p:txBody>
      </p:sp>
      <p:sp>
        <p:nvSpPr>
          <p:cNvPr id="1887" name="Google Shape;1887;p151"/>
          <p:cNvSpPr/>
          <p:nvPr/>
        </p:nvSpPr>
        <p:spPr>
          <a:xfrm>
            <a:off x="3339073"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Video</a:t>
            </a:r>
            <a:endParaRPr sz="500"/>
          </a:p>
        </p:txBody>
      </p:sp>
      <p:sp>
        <p:nvSpPr>
          <p:cNvPr id="1888" name="Google Shape;1888;p151"/>
          <p:cNvSpPr/>
          <p:nvPr/>
        </p:nvSpPr>
        <p:spPr>
          <a:xfrm>
            <a:off x="4186678"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Business</a:t>
            </a:r>
            <a:endParaRPr sz="500"/>
          </a:p>
        </p:txBody>
      </p:sp>
      <p:sp>
        <p:nvSpPr>
          <p:cNvPr id="1889" name="Google Shape;1889;p151"/>
          <p:cNvSpPr/>
          <p:nvPr/>
        </p:nvSpPr>
        <p:spPr>
          <a:xfrm>
            <a:off x="5066272"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Chromebook</a:t>
            </a:r>
            <a:endParaRPr sz="500"/>
          </a:p>
        </p:txBody>
      </p:sp>
      <p:sp>
        <p:nvSpPr>
          <p:cNvPr id="1890" name="Google Shape;1890;p151"/>
          <p:cNvSpPr/>
          <p:nvPr/>
        </p:nvSpPr>
        <p:spPr>
          <a:xfrm>
            <a:off x="5937129"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Security</a:t>
            </a:r>
            <a:endParaRPr sz="500"/>
          </a:p>
        </p:txBody>
      </p:sp>
      <p:sp>
        <p:nvSpPr>
          <p:cNvPr id="1891" name="Google Shape;1891;p151"/>
          <p:cNvSpPr/>
          <p:nvPr/>
        </p:nvSpPr>
        <p:spPr>
          <a:xfrm>
            <a:off x="6858786"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Notification</a:t>
            </a:r>
            <a:endParaRPr sz="500"/>
          </a:p>
        </p:txBody>
      </p:sp>
      <p:sp>
        <p:nvSpPr>
          <p:cNvPr id="1892" name="Google Shape;1892;p151"/>
          <p:cNvSpPr/>
          <p:nvPr/>
        </p:nvSpPr>
        <p:spPr>
          <a:xfrm>
            <a:off x="7728163" y="4132395"/>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Bus</a:t>
            </a:r>
            <a:endParaRPr sz="500"/>
          </a:p>
        </p:txBody>
      </p:sp>
      <p:sp>
        <p:nvSpPr>
          <p:cNvPr id="1893" name="Google Shape;1893;p151"/>
          <p:cNvSpPr/>
          <p:nvPr/>
        </p:nvSpPr>
        <p:spPr>
          <a:xfrm>
            <a:off x="907429" y="2656733"/>
            <a:ext cx="273600" cy="289500"/>
          </a:xfrm>
          <a:custGeom>
            <a:rect b="b" l="l" r="r" t="t"/>
            <a:pathLst>
              <a:path extrusionOk="0" h="120000" w="120000">
                <a:moveTo>
                  <a:pt x="120000" y="84150"/>
                </a:moveTo>
                <a:lnTo>
                  <a:pt x="120000" y="72077"/>
                </a:lnTo>
                <a:lnTo>
                  <a:pt x="69366" y="41888"/>
                </a:lnTo>
                <a:lnTo>
                  <a:pt x="69366" y="8933"/>
                </a:lnTo>
                <a:cubicBezTo>
                  <a:pt x="69366" y="3900"/>
                  <a:pt x="65116" y="0"/>
                  <a:pt x="59933" y="0"/>
                </a:cubicBezTo>
                <a:cubicBezTo>
                  <a:pt x="54616" y="0"/>
                  <a:pt x="50633" y="3900"/>
                  <a:pt x="50633" y="8933"/>
                </a:cubicBezTo>
                <a:lnTo>
                  <a:pt x="50633" y="41888"/>
                </a:lnTo>
                <a:lnTo>
                  <a:pt x="0" y="72077"/>
                </a:lnTo>
                <a:lnTo>
                  <a:pt x="0" y="84150"/>
                </a:lnTo>
                <a:lnTo>
                  <a:pt x="50633" y="69305"/>
                </a:lnTo>
                <a:lnTo>
                  <a:pt x="50633" y="102266"/>
                </a:lnTo>
                <a:lnTo>
                  <a:pt x="37872" y="111194"/>
                </a:lnTo>
                <a:lnTo>
                  <a:pt x="37872" y="120000"/>
                </a:lnTo>
                <a:lnTo>
                  <a:pt x="59933" y="113961"/>
                </a:lnTo>
                <a:lnTo>
                  <a:pt x="82127" y="120000"/>
                </a:lnTo>
                <a:lnTo>
                  <a:pt x="82127" y="111194"/>
                </a:lnTo>
                <a:lnTo>
                  <a:pt x="69366" y="102266"/>
                </a:lnTo>
                <a:lnTo>
                  <a:pt x="69366" y="69305"/>
                </a:lnTo>
                <a:lnTo>
                  <a:pt x="120000" y="8415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4" name="Google Shape;1894;p151"/>
          <p:cNvSpPr/>
          <p:nvPr/>
        </p:nvSpPr>
        <p:spPr>
          <a:xfrm>
            <a:off x="950167" y="3277755"/>
            <a:ext cx="184200" cy="290700"/>
          </a:xfrm>
          <a:custGeom>
            <a:rect b="b" l="l" r="r" t="t"/>
            <a:pathLst>
              <a:path extrusionOk="0" h="120000" w="120000">
                <a:moveTo>
                  <a:pt x="120000" y="34283"/>
                </a:moveTo>
                <a:lnTo>
                  <a:pt x="66011" y="0"/>
                </a:lnTo>
                <a:lnTo>
                  <a:pt x="56550" y="0"/>
                </a:lnTo>
                <a:lnTo>
                  <a:pt x="56550" y="45550"/>
                </a:lnTo>
                <a:lnTo>
                  <a:pt x="13200" y="18016"/>
                </a:lnTo>
                <a:lnTo>
                  <a:pt x="0" y="26527"/>
                </a:lnTo>
                <a:lnTo>
                  <a:pt x="52805" y="60061"/>
                </a:lnTo>
                <a:lnTo>
                  <a:pt x="0" y="93600"/>
                </a:lnTo>
                <a:lnTo>
                  <a:pt x="13200" y="101983"/>
                </a:lnTo>
                <a:lnTo>
                  <a:pt x="56550" y="74450"/>
                </a:lnTo>
                <a:lnTo>
                  <a:pt x="56550" y="120000"/>
                </a:lnTo>
                <a:lnTo>
                  <a:pt x="66011" y="120000"/>
                </a:lnTo>
                <a:lnTo>
                  <a:pt x="120000" y="85838"/>
                </a:lnTo>
                <a:lnTo>
                  <a:pt x="79411" y="60061"/>
                </a:lnTo>
                <a:lnTo>
                  <a:pt x="120000" y="34283"/>
                </a:lnTo>
                <a:close/>
                <a:moveTo>
                  <a:pt x="75466" y="22900"/>
                </a:moveTo>
                <a:lnTo>
                  <a:pt x="93400" y="34283"/>
                </a:lnTo>
                <a:lnTo>
                  <a:pt x="75466" y="45550"/>
                </a:lnTo>
                <a:lnTo>
                  <a:pt x="75466" y="22900"/>
                </a:lnTo>
                <a:close/>
                <a:moveTo>
                  <a:pt x="93400" y="85466"/>
                </a:moveTo>
                <a:lnTo>
                  <a:pt x="75466" y="96727"/>
                </a:lnTo>
                <a:lnTo>
                  <a:pt x="75466" y="74200"/>
                </a:lnTo>
                <a:lnTo>
                  <a:pt x="93400" y="854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5" name="Google Shape;1895;p151"/>
          <p:cNvSpPr/>
          <p:nvPr/>
        </p:nvSpPr>
        <p:spPr>
          <a:xfrm>
            <a:off x="890825" y="3856569"/>
            <a:ext cx="289500" cy="289500"/>
          </a:xfrm>
          <a:custGeom>
            <a:rect b="b" l="l" r="r" t="t"/>
            <a:pathLst>
              <a:path extrusionOk="0" h="120000" w="120000">
                <a:moveTo>
                  <a:pt x="65833" y="0"/>
                </a:moveTo>
                <a:lnTo>
                  <a:pt x="65833" y="18111"/>
                </a:lnTo>
                <a:cubicBezTo>
                  <a:pt x="86016" y="21005"/>
                  <a:pt x="101944" y="38366"/>
                  <a:pt x="101944" y="59622"/>
                </a:cubicBezTo>
                <a:cubicBezTo>
                  <a:pt x="101944" y="65033"/>
                  <a:pt x="100938" y="70316"/>
                  <a:pt x="99183" y="74966"/>
                </a:cubicBezTo>
                <a:lnTo>
                  <a:pt x="114733" y="84150"/>
                </a:lnTo>
                <a:cubicBezTo>
                  <a:pt x="117866" y="76727"/>
                  <a:pt x="120000" y="68555"/>
                  <a:pt x="120000" y="59622"/>
                </a:cubicBezTo>
                <a:cubicBezTo>
                  <a:pt x="120000" y="28805"/>
                  <a:pt x="96300" y="2894"/>
                  <a:pt x="65833" y="0"/>
                </a:cubicBezTo>
                <a:close/>
                <a:moveTo>
                  <a:pt x="59811" y="101888"/>
                </a:moveTo>
                <a:cubicBezTo>
                  <a:pt x="36488" y="101888"/>
                  <a:pt x="17805" y="83144"/>
                  <a:pt x="17805" y="59622"/>
                </a:cubicBezTo>
                <a:cubicBezTo>
                  <a:pt x="17805" y="38366"/>
                  <a:pt x="33355" y="21005"/>
                  <a:pt x="53794" y="18111"/>
                </a:cubicBezTo>
                <a:lnTo>
                  <a:pt x="53794" y="0"/>
                </a:lnTo>
                <a:cubicBezTo>
                  <a:pt x="23450" y="2894"/>
                  <a:pt x="0" y="28805"/>
                  <a:pt x="0" y="60000"/>
                </a:cubicBezTo>
                <a:cubicBezTo>
                  <a:pt x="0" y="93083"/>
                  <a:pt x="26961" y="120000"/>
                  <a:pt x="59811" y="120000"/>
                </a:cubicBezTo>
                <a:cubicBezTo>
                  <a:pt x="79622" y="120000"/>
                  <a:pt x="97427" y="110438"/>
                  <a:pt x="108338" y="95600"/>
                </a:cubicBezTo>
                <a:lnTo>
                  <a:pt x="92788" y="86288"/>
                </a:lnTo>
                <a:cubicBezTo>
                  <a:pt x="85016" y="95850"/>
                  <a:pt x="73355" y="101888"/>
                  <a:pt x="59811" y="101888"/>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6" name="Google Shape;1896;p151"/>
          <p:cNvSpPr/>
          <p:nvPr/>
        </p:nvSpPr>
        <p:spPr>
          <a:xfrm>
            <a:off x="1754156" y="2649476"/>
            <a:ext cx="289500" cy="289500"/>
          </a:xfrm>
          <a:custGeom>
            <a:rect b="b" l="l" r="r" t="t"/>
            <a:pathLst>
              <a:path extrusionOk="0" h="120000" w="120000">
                <a:moveTo>
                  <a:pt x="0" y="120000"/>
                </a:moveTo>
                <a:lnTo>
                  <a:pt x="120000" y="120000"/>
                </a:lnTo>
                <a:lnTo>
                  <a:pt x="120000" y="0"/>
                </a:lnTo>
                <a:lnTo>
                  <a:pt x="0"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7" name="Google Shape;1897;p151"/>
          <p:cNvSpPr/>
          <p:nvPr/>
        </p:nvSpPr>
        <p:spPr>
          <a:xfrm>
            <a:off x="1731451" y="3297032"/>
            <a:ext cx="336300" cy="267000"/>
          </a:xfrm>
          <a:custGeom>
            <a:rect b="b" l="l" r="r" t="t"/>
            <a:pathLst>
              <a:path extrusionOk="0" h="120000" w="120000">
                <a:moveTo>
                  <a:pt x="60000" y="120000"/>
                </a:moveTo>
                <a:lnTo>
                  <a:pt x="120000" y="25955"/>
                </a:lnTo>
                <a:cubicBezTo>
                  <a:pt x="117516" y="23783"/>
                  <a:pt x="94422" y="0"/>
                  <a:pt x="60000" y="0"/>
                </a:cubicBezTo>
                <a:cubicBezTo>
                  <a:pt x="25250" y="0"/>
                  <a:pt x="2155" y="23783"/>
                  <a:pt x="0" y="25955"/>
                </a:cubicBezTo>
                <a:lnTo>
                  <a:pt x="60000"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8" name="Google Shape;1898;p151"/>
          <p:cNvSpPr/>
          <p:nvPr/>
        </p:nvSpPr>
        <p:spPr>
          <a:xfrm>
            <a:off x="1806998" y="3861733"/>
            <a:ext cx="173400" cy="305400"/>
          </a:xfrm>
          <a:custGeom>
            <a:rect b="b" l="l" r="r" t="t"/>
            <a:pathLst>
              <a:path extrusionOk="0" h="120000" w="120000">
                <a:moveTo>
                  <a:pt x="64500" y="52583"/>
                </a:moveTo>
                <a:cubicBezTo>
                  <a:pt x="37905" y="48666"/>
                  <a:pt x="28900" y="44627"/>
                  <a:pt x="28900" y="38222"/>
                </a:cubicBezTo>
                <a:cubicBezTo>
                  <a:pt x="28900" y="30861"/>
                  <a:pt x="40838" y="25877"/>
                  <a:pt x="60944" y="25877"/>
                </a:cubicBezTo>
                <a:cubicBezTo>
                  <a:pt x="81466" y="25877"/>
                  <a:pt x="89844" y="31572"/>
                  <a:pt x="90472" y="39883"/>
                </a:cubicBezTo>
                <a:lnTo>
                  <a:pt x="116438" y="39883"/>
                </a:lnTo>
                <a:cubicBezTo>
                  <a:pt x="115811" y="28488"/>
                  <a:pt x="103455" y="17805"/>
                  <a:pt x="78533" y="14483"/>
                </a:cubicBezTo>
                <a:lnTo>
                  <a:pt x="78533" y="0"/>
                </a:lnTo>
                <a:lnTo>
                  <a:pt x="43138" y="0"/>
                </a:lnTo>
                <a:lnTo>
                  <a:pt x="43138" y="14483"/>
                </a:lnTo>
                <a:cubicBezTo>
                  <a:pt x="20105" y="17094"/>
                  <a:pt x="1677" y="25516"/>
                  <a:pt x="1677" y="38577"/>
                </a:cubicBezTo>
                <a:cubicBezTo>
                  <a:pt x="1677" y="54005"/>
                  <a:pt x="24294" y="61722"/>
                  <a:pt x="57383" y="65994"/>
                </a:cubicBezTo>
                <a:cubicBezTo>
                  <a:pt x="86911" y="70027"/>
                  <a:pt x="92772" y="75727"/>
                  <a:pt x="92772" y="82138"/>
                </a:cubicBezTo>
                <a:cubicBezTo>
                  <a:pt x="92772" y="86766"/>
                  <a:pt x="86911" y="94122"/>
                  <a:pt x="60944" y="94122"/>
                </a:cubicBezTo>
                <a:cubicBezTo>
                  <a:pt x="36650" y="94122"/>
                  <a:pt x="27227" y="88188"/>
                  <a:pt x="25966" y="80116"/>
                </a:cubicBezTo>
                <a:lnTo>
                  <a:pt x="0" y="80116"/>
                </a:lnTo>
                <a:cubicBezTo>
                  <a:pt x="1255" y="94838"/>
                  <a:pt x="20733" y="102905"/>
                  <a:pt x="43138" y="105516"/>
                </a:cubicBezTo>
                <a:lnTo>
                  <a:pt x="43138" y="120000"/>
                </a:lnTo>
                <a:lnTo>
                  <a:pt x="78533" y="120000"/>
                </a:lnTo>
                <a:lnTo>
                  <a:pt x="78533" y="105516"/>
                </a:lnTo>
                <a:cubicBezTo>
                  <a:pt x="101572" y="103266"/>
                  <a:pt x="120000" y="95550"/>
                  <a:pt x="120000" y="81777"/>
                </a:cubicBezTo>
                <a:cubicBezTo>
                  <a:pt x="119372" y="63383"/>
                  <a:pt x="91100" y="56616"/>
                  <a:pt x="64500" y="52583"/>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99" name="Google Shape;1899;p151"/>
          <p:cNvSpPr/>
          <p:nvPr/>
        </p:nvSpPr>
        <p:spPr>
          <a:xfrm>
            <a:off x="2690764" y="3836584"/>
            <a:ext cx="161100" cy="321300"/>
          </a:xfrm>
          <a:custGeom>
            <a:rect b="b" l="l" r="r" t="t"/>
            <a:pathLst>
              <a:path extrusionOk="0" h="120000" w="120000">
                <a:moveTo>
                  <a:pt x="103572" y="27311"/>
                </a:moveTo>
                <a:lnTo>
                  <a:pt x="103572" y="89977"/>
                </a:lnTo>
                <a:cubicBezTo>
                  <a:pt x="103572" y="101983"/>
                  <a:pt x="83866" y="111766"/>
                  <a:pt x="59905" y="111766"/>
                </a:cubicBezTo>
                <a:cubicBezTo>
                  <a:pt x="35750" y="111766"/>
                  <a:pt x="16427" y="101983"/>
                  <a:pt x="16427" y="89977"/>
                </a:cubicBezTo>
                <a:lnTo>
                  <a:pt x="16427" y="21888"/>
                </a:lnTo>
                <a:cubicBezTo>
                  <a:pt x="16427" y="14238"/>
                  <a:pt x="28405" y="8233"/>
                  <a:pt x="43672" y="8233"/>
                </a:cubicBezTo>
                <a:cubicBezTo>
                  <a:pt x="58938" y="8233"/>
                  <a:pt x="70916" y="14238"/>
                  <a:pt x="70916" y="21888"/>
                </a:cubicBezTo>
                <a:lnTo>
                  <a:pt x="70916" y="79033"/>
                </a:lnTo>
                <a:cubicBezTo>
                  <a:pt x="70916" y="82033"/>
                  <a:pt x="65894" y="84455"/>
                  <a:pt x="59905" y="84455"/>
                </a:cubicBezTo>
                <a:cubicBezTo>
                  <a:pt x="53911" y="84455"/>
                  <a:pt x="49083" y="82033"/>
                  <a:pt x="49083" y="79033"/>
                </a:cubicBezTo>
                <a:lnTo>
                  <a:pt x="49083" y="27311"/>
                </a:lnTo>
                <a:lnTo>
                  <a:pt x="32655" y="27311"/>
                </a:lnTo>
                <a:lnTo>
                  <a:pt x="32655" y="79033"/>
                </a:lnTo>
                <a:cubicBezTo>
                  <a:pt x="32655" y="86683"/>
                  <a:pt x="44638" y="92688"/>
                  <a:pt x="59905" y="92688"/>
                </a:cubicBezTo>
                <a:cubicBezTo>
                  <a:pt x="75166" y="92688"/>
                  <a:pt x="87344" y="86683"/>
                  <a:pt x="87344" y="79033"/>
                </a:cubicBezTo>
                <a:lnTo>
                  <a:pt x="87344" y="21888"/>
                </a:lnTo>
                <a:cubicBezTo>
                  <a:pt x="87344" y="9877"/>
                  <a:pt x="67633" y="0"/>
                  <a:pt x="43672" y="0"/>
                </a:cubicBezTo>
                <a:cubicBezTo>
                  <a:pt x="19711" y="0"/>
                  <a:pt x="0" y="9877"/>
                  <a:pt x="0" y="21888"/>
                </a:cubicBezTo>
                <a:lnTo>
                  <a:pt x="0" y="89977"/>
                </a:lnTo>
                <a:cubicBezTo>
                  <a:pt x="0" y="106633"/>
                  <a:pt x="26472" y="120000"/>
                  <a:pt x="59905" y="120000"/>
                </a:cubicBezTo>
                <a:cubicBezTo>
                  <a:pt x="93138" y="120000"/>
                  <a:pt x="120000" y="106633"/>
                  <a:pt x="120000" y="89977"/>
                </a:cubicBezTo>
                <a:lnTo>
                  <a:pt x="120000" y="27311"/>
                </a:lnTo>
                <a:lnTo>
                  <a:pt x="103572" y="27311"/>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0" name="Google Shape;1900;p151"/>
          <p:cNvSpPr/>
          <p:nvPr/>
        </p:nvSpPr>
        <p:spPr>
          <a:xfrm>
            <a:off x="2630665" y="2627706"/>
            <a:ext cx="306900" cy="306900"/>
          </a:xfrm>
          <a:custGeom>
            <a:rect b="b" l="l" r="r" t="t"/>
            <a:pathLst>
              <a:path extrusionOk="0" h="120000" w="120000">
                <a:moveTo>
                  <a:pt x="120000" y="106616"/>
                </a:moveTo>
                <a:lnTo>
                  <a:pt x="120000" y="13383"/>
                </a:lnTo>
                <a:cubicBezTo>
                  <a:pt x="120000" y="6038"/>
                  <a:pt x="113966" y="0"/>
                  <a:pt x="106627" y="0"/>
                </a:cubicBezTo>
                <a:lnTo>
                  <a:pt x="13372" y="0"/>
                </a:lnTo>
                <a:cubicBezTo>
                  <a:pt x="6033" y="0"/>
                  <a:pt x="0" y="6038"/>
                  <a:pt x="0" y="13383"/>
                </a:cubicBezTo>
                <a:lnTo>
                  <a:pt x="0" y="106616"/>
                </a:lnTo>
                <a:cubicBezTo>
                  <a:pt x="0" y="114077"/>
                  <a:pt x="6033" y="120000"/>
                  <a:pt x="13372" y="120000"/>
                </a:cubicBezTo>
                <a:lnTo>
                  <a:pt x="106627" y="120000"/>
                </a:lnTo>
                <a:cubicBezTo>
                  <a:pt x="113966" y="120000"/>
                  <a:pt x="120000" y="114077"/>
                  <a:pt x="120000" y="106616"/>
                </a:cubicBezTo>
                <a:close/>
                <a:moveTo>
                  <a:pt x="36805" y="69888"/>
                </a:moveTo>
                <a:lnTo>
                  <a:pt x="53488" y="89911"/>
                </a:lnTo>
                <a:lnTo>
                  <a:pt x="76922" y="59822"/>
                </a:lnTo>
                <a:lnTo>
                  <a:pt x="106983" y="99977"/>
                </a:lnTo>
                <a:lnTo>
                  <a:pt x="13727" y="99977"/>
                </a:lnTo>
                <a:lnTo>
                  <a:pt x="36805" y="698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1" name="Google Shape;1901;p151"/>
          <p:cNvSpPr/>
          <p:nvPr/>
        </p:nvSpPr>
        <p:spPr>
          <a:xfrm>
            <a:off x="2643616" y="3277755"/>
            <a:ext cx="240000" cy="273600"/>
          </a:xfrm>
          <a:custGeom>
            <a:rect b="b" l="l" r="r" t="t"/>
            <a:pathLst>
              <a:path extrusionOk="0" h="120000" w="120000">
                <a:moveTo>
                  <a:pt x="0" y="0"/>
                </a:moveTo>
                <a:lnTo>
                  <a:pt x="0" y="15016"/>
                </a:lnTo>
                <a:lnTo>
                  <a:pt x="119544" y="15016"/>
                </a:lnTo>
                <a:lnTo>
                  <a:pt x="119544" y="0"/>
                </a:lnTo>
                <a:lnTo>
                  <a:pt x="0" y="0"/>
                </a:lnTo>
                <a:close/>
                <a:moveTo>
                  <a:pt x="0" y="74950"/>
                </a:moveTo>
                <a:lnTo>
                  <a:pt x="34283" y="74950"/>
                </a:lnTo>
                <a:lnTo>
                  <a:pt x="34283" y="120000"/>
                </a:lnTo>
                <a:lnTo>
                  <a:pt x="85716" y="120000"/>
                </a:lnTo>
                <a:lnTo>
                  <a:pt x="85716" y="74950"/>
                </a:lnTo>
                <a:lnTo>
                  <a:pt x="120000" y="74950"/>
                </a:lnTo>
                <a:lnTo>
                  <a:pt x="59922" y="22461"/>
                </a:lnTo>
                <a:lnTo>
                  <a:pt x="0" y="7495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2" name="Google Shape;1902;p151"/>
          <p:cNvSpPr/>
          <p:nvPr/>
        </p:nvSpPr>
        <p:spPr>
          <a:xfrm>
            <a:off x="3587835" y="2656733"/>
            <a:ext cx="174600" cy="221400"/>
          </a:xfrm>
          <a:custGeom>
            <a:rect b="b" l="l" r="r" t="t"/>
            <a:pathLst>
              <a:path extrusionOk="0" h="120000" w="120000">
                <a:moveTo>
                  <a:pt x="0" y="0"/>
                </a:moveTo>
                <a:lnTo>
                  <a:pt x="0" y="120000"/>
                </a:lnTo>
                <a:lnTo>
                  <a:pt x="120000" y="59755"/>
                </a:lnTo>
                <a:lnTo>
                  <a:pt x="0" y="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3" name="Google Shape;1903;p151"/>
          <p:cNvSpPr/>
          <p:nvPr/>
        </p:nvSpPr>
        <p:spPr>
          <a:xfrm>
            <a:off x="3509039" y="3231010"/>
            <a:ext cx="329700" cy="329700"/>
          </a:xfrm>
          <a:custGeom>
            <a:rect b="b" l="l" r="r" t="t"/>
            <a:pathLst>
              <a:path extrusionOk="0" h="120000" w="120000">
                <a:moveTo>
                  <a:pt x="60000" y="0"/>
                </a:moveTo>
                <a:cubicBezTo>
                  <a:pt x="26750" y="0"/>
                  <a:pt x="0" y="26777"/>
                  <a:pt x="0" y="60055"/>
                </a:cubicBezTo>
                <a:cubicBezTo>
                  <a:pt x="0" y="93222"/>
                  <a:pt x="26750" y="120000"/>
                  <a:pt x="60000" y="120000"/>
                </a:cubicBezTo>
                <a:cubicBezTo>
                  <a:pt x="93250" y="120000"/>
                  <a:pt x="120000" y="93222"/>
                  <a:pt x="120000" y="60055"/>
                </a:cubicBezTo>
                <a:cubicBezTo>
                  <a:pt x="120000" y="26777"/>
                  <a:pt x="93250" y="0"/>
                  <a:pt x="60000" y="0"/>
                </a:cubicBezTo>
                <a:close/>
                <a:moveTo>
                  <a:pt x="48222" y="87050"/>
                </a:moveTo>
                <a:lnTo>
                  <a:pt x="48222" y="32950"/>
                </a:lnTo>
                <a:lnTo>
                  <a:pt x="84222" y="60055"/>
                </a:lnTo>
                <a:lnTo>
                  <a:pt x="48222" y="8705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4" name="Google Shape;1904;p151"/>
          <p:cNvSpPr/>
          <p:nvPr/>
        </p:nvSpPr>
        <p:spPr>
          <a:xfrm>
            <a:off x="3526401" y="3924151"/>
            <a:ext cx="296100" cy="197400"/>
          </a:xfrm>
          <a:custGeom>
            <a:rect b="b" l="l" r="r" t="t"/>
            <a:pathLst>
              <a:path extrusionOk="0" h="120000" w="120000">
                <a:moveTo>
                  <a:pt x="93400" y="45277"/>
                </a:moveTo>
                <a:lnTo>
                  <a:pt x="93400" y="9938"/>
                </a:lnTo>
                <a:cubicBezTo>
                  <a:pt x="93400" y="4233"/>
                  <a:pt x="90216" y="0"/>
                  <a:pt x="86783" y="0"/>
                </a:cubicBezTo>
                <a:lnTo>
                  <a:pt x="6494" y="0"/>
                </a:lnTo>
                <a:cubicBezTo>
                  <a:pt x="2694" y="0"/>
                  <a:pt x="0" y="4783"/>
                  <a:pt x="0" y="9938"/>
                </a:cubicBezTo>
                <a:lnTo>
                  <a:pt x="0" y="110244"/>
                </a:lnTo>
                <a:cubicBezTo>
                  <a:pt x="0" y="115950"/>
                  <a:pt x="3066" y="120000"/>
                  <a:pt x="6494" y="120000"/>
                </a:cubicBezTo>
                <a:lnTo>
                  <a:pt x="86783" y="120000"/>
                </a:lnTo>
                <a:cubicBezTo>
                  <a:pt x="90583" y="120000"/>
                  <a:pt x="93400" y="115400"/>
                  <a:pt x="93400" y="110244"/>
                </a:cubicBezTo>
                <a:lnTo>
                  <a:pt x="93400" y="74905"/>
                </a:lnTo>
                <a:lnTo>
                  <a:pt x="120000" y="114844"/>
                </a:lnTo>
                <a:lnTo>
                  <a:pt x="120000" y="4783"/>
                </a:lnTo>
                <a:lnTo>
                  <a:pt x="93400" y="45277"/>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5" name="Google Shape;1905;p151"/>
          <p:cNvSpPr/>
          <p:nvPr/>
        </p:nvSpPr>
        <p:spPr>
          <a:xfrm>
            <a:off x="4367785" y="3850696"/>
            <a:ext cx="330900" cy="298800"/>
          </a:xfrm>
          <a:custGeom>
            <a:rect b="b" l="l" r="r" t="t"/>
            <a:pathLst>
              <a:path extrusionOk="0" h="120000" w="120000">
                <a:moveTo>
                  <a:pt x="60166" y="26438"/>
                </a:moveTo>
                <a:lnTo>
                  <a:pt x="60166" y="0"/>
                </a:lnTo>
                <a:lnTo>
                  <a:pt x="0" y="0"/>
                </a:lnTo>
                <a:lnTo>
                  <a:pt x="0" y="120000"/>
                </a:lnTo>
                <a:lnTo>
                  <a:pt x="120000" y="120000"/>
                </a:lnTo>
                <a:lnTo>
                  <a:pt x="120000" y="26438"/>
                </a:lnTo>
                <a:lnTo>
                  <a:pt x="60166" y="26438"/>
                </a:lnTo>
                <a:close/>
                <a:moveTo>
                  <a:pt x="24200" y="106600"/>
                </a:moveTo>
                <a:lnTo>
                  <a:pt x="12100" y="106600"/>
                </a:lnTo>
                <a:lnTo>
                  <a:pt x="12100" y="93077"/>
                </a:lnTo>
                <a:lnTo>
                  <a:pt x="24200" y="93077"/>
                </a:lnTo>
                <a:lnTo>
                  <a:pt x="24200" y="106600"/>
                </a:lnTo>
                <a:close/>
                <a:moveTo>
                  <a:pt x="24200" y="79677"/>
                </a:moveTo>
                <a:lnTo>
                  <a:pt x="12100" y="79677"/>
                </a:lnTo>
                <a:lnTo>
                  <a:pt x="12100" y="66272"/>
                </a:lnTo>
                <a:lnTo>
                  <a:pt x="24200" y="66272"/>
                </a:lnTo>
                <a:lnTo>
                  <a:pt x="24200" y="79677"/>
                </a:lnTo>
                <a:close/>
                <a:moveTo>
                  <a:pt x="24200" y="53238"/>
                </a:moveTo>
                <a:lnTo>
                  <a:pt x="12100" y="53238"/>
                </a:lnTo>
                <a:lnTo>
                  <a:pt x="12100" y="39838"/>
                </a:lnTo>
                <a:lnTo>
                  <a:pt x="24200" y="39838"/>
                </a:lnTo>
                <a:lnTo>
                  <a:pt x="24200" y="53238"/>
                </a:lnTo>
                <a:close/>
                <a:moveTo>
                  <a:pt x="24200" y="26438"/>
                </a:moveTo>
                <a:lnTo>
                  <a:pt x="12100" y="26438"/>
                </a:lnTo>
                <a:lnTo>
                  <a:pt x="12100" y="13033"/>
                </a:lnTo>
                <a:lnTo>
                  <a:pt x="24200" y="13033"/>
                </a:lnTo>
                <a:lnTo>
                  <a:pt x="24200" y="26438"/>
                </a:lnTo>
                <a:close/>
                <a:moveTo>
                  <a:pt x="48066" y="106600"/>
                </a:moveTo>
                <a:lnTo>
                  <a:pt x="36294" y="106600"/>
                </a:lnTo>
                <a:lnTo>
                  <a:pt x="36294" y="93077"/>
                </a:lnTo>
                <a:lnTo>
                  <a:pt x="48394" y="93077"/>
                </a:lnTo>
                <a:lnTo>
                  <a:pt x="48394" y="106600"/>
                </a:lnTo>
                <a:lnTo>
                  <a:pt x="48066" y="106600"/>
                </a:lnTo>
                <a:close/>
                <a:moveTo>
                  <a:pt x="48066" y="79677"/>
                </a:moveTo>
                <a:lnTo>
                  <a:pt x="36294" y="79677"/>
                </a:lnTo>
                <a:lnTo>
                  <a:pt x="36294" y="66272"/>
                </a:lnTo>
                <a:lnTo>
                  <a:pt x="48394" y="66272"/>
                </a:lnTo>
                <a:lnTo>
                  <a:pt x="48394" y="79677"/>
                </a:lnTo>
                <a:lnTo>
                  <a:pt x="48066" y="79677"/>
                </a:lnTo>
                <a:close/>
                <a:moveTo>
                  <a:pt x="48066" y="53238"/>
                </a:moveTo>
                <a:lnTo>
                  <a:pt x="36294" y="53238"/>
                </a:lnTo>
                <a:lnTo>
                  <a:pt x="36294" y="39838"/>
                </a:lnTo>
                <a:lnTo>
                  <a:pt x="48394" y="39838"/>
                </a:lnTo>
                <a:lnTo>
                  <a:pt x="48394" y="53238"/>
                </a:lnTo>
                <a:lnTo>
                  <a:pt x="48066" y="53238"/>
                </a:lnTo>
                <a:close/>
                <a:moveTo>
                  <a:pt x="48066" y="26438"/>
                </a:moveTo>
                <a:lnTo>
                  <a:pt x="36294" y="26438"/>
                </a:lnTo>
                <a:lnTo>
                  <a:pt x="36294" y="13033"/>
                </a:lnTo>
                <a:lnTo>
                  <a:pt x="48394" y="13033"/>
                </a:lnTo>
                <a:lnTo>
                  <a:pt x="48394" y="26438"/>
                </a:lnTo>
                <a:lnTo>
                  <a:pt x="48066" y="26438"/>
                </a:lnTo>
                <a:close/>
                <a:moveTo>
                  <a:pt x="108233" y="106600"/>
                </a:moveTo>
                <a:lnTo>
                  <a:pt x="60166" y="106600"/>
                </a:lnTo>
                <a:lnTo>
                  <a:pt x="60166" y="93077"/>
                </a:lnTo>
                <a:lnTo>
                  <a:pt x="72266" y="93077"/>
                </a:lnTo>
                <a:lnTo>
                  <a:pt x="72266" y="79677"/>
                </a:lnTo>
                <a:lnTo>
                  <a:pt x="60166" y="79677"/>
                </a:lnTo>
                <a:lnTo>
                  <a:pt x="60166" y="66272"/>
                </a:lnTo>
                <a:lnTo>
                  <a:pt x="72266" y="66272"/>
                </a:lnTo>
                <a:lnTo>
                  <a:pt x="72266" y="52872"/>
                </a:lnTo>
                <a:lnTo>
                  <a:pt x="60166" y="52872"/>
                </a:lnTo>
                <a:lnTo>
                  <a:pt x="60166" y="39472"/>
                </a:lnTo>
                <a:lnTo>
                  <a:pt x="108233" y="39472"/>
                </a:lnTo>
                <a:lnTo>
                  <a:pt x="108233" y="106600"/>
                </a:lnTo>
                <a:close/>
                <a:moveTo>
                  <a:pt x="96133" y="53238"/>
                </a:moveTo>
                <a:lnTo>
                  <a:pt x="83922" y="53238"/>
                </a:lnTo>
                <a:lnTo>
                  <a:pt x="83922" y="66638"/>
                </a:lnTo>
                <a:lnTo>
                  <a:pt x="96133" y="66638"/>
                </a:lnTo>
                <a:lnTo>
                  <a:pt x="96133" y="53238"/>
                </a:lnTo>
                <a:close/>
                <a:moveTo>
                  <a:pt x="96133" y="79677"/>
                </a:moveTo>
                <a:lnTo>
                  <a:pt x="83922" y="79677"/>
                </a:lnTo>
                <a:lnTo>
                  <a:pt x="83922" y="93077"/>
                </a:lnTo>
                <a:lnTo>
                  <a:pt x="96133" y="93077"/>
                </a:lnTo>
                <a:lnTo>
                  <a:pt x="96133" y="7967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6" name="Google Shape;1906;p151"/>
          <p:cNvSpPr/>
          <p:nvPr/>
        </p:nvSpPr>
        <p:spPr>
          <a:xfrm>
            <a:off x="4367785" y="2613191"/>
            <a:ext cx="330900" cy="332100"/>
          </a:xfrm>
          <a:custGeom>
            <a:rect b="b" l="l" r="r" t="t"/>
            <a:pathLst>
              <a:path extrusionOk="0" h="120000" w="120000">
                <a:moveTo>
                  <a:pt x="60000" y="0"/>
                </a:moveTo>
                <a:cubicBezTo>
                  <a:pt x="26872" y="0"/>
                  <a:pt x="0" y="26961"/>
                  <a:pt x="0" y="60055"/>
                </a:cubicBezTo>
                <a:cubicBezTo>
                  <a:pt x="0" y="93150"/>
                  <a:pt x="26872" y="120000"/>
                  <a:pt x="60000" y="120000"/>
                </a:cubicBezTo>
                <a:cubicBezTo>
                  <a:pt x="93016" y="120000"/>
                  <a:pt x="120000" y="93150"/>
                  <a:pt x="120000" y="60055"/>
                </a:cubicBezTo>
                <a:cubicBezTo>
                  <a:pt x="120000" y="26961"/>
                  <a:pt x="93016" y="0"/>
                  <a:pt x="60000" y="0"/>
                </a:cubicBezTo>
                <a:close/>
                <a:moveTo>
                  <a:pt x="60000" y="107944"/>
                </a:moveTo>
                <a:cubicBezTo>
                  <a:pt x="33344" y="107944"/>
                  <a:pt x="12066" y="86577"/>
                  <a:pt x="12066" y="60055"/>
                </a:cubicBezTo>
                <a:cubicBezTo>
                  <a:pt x="12066" y="48877"/>
                  <a:pt x="15794" y="38683"/>
                  <a:pt x="22266" y="30683"/>
                </a:cubicBezTo>
                <a:lnTo>
                  <a:pt x="89288" y="97755"/>
                </a:lnTo>
                <a:cubicBezTo>
                  <a:pt x="81277" y="103888"/>
                  <a:pt x="71188" y="107944"/>
                  <a:pt x="60000" y="107944"/>
                </a:cubicBezTo>
                <a:close/>
                <a:moveTo>
                  <a:pt x="97622" y="89094"/>
                </a:moveTo>
                <a:lnTo>
                  <a:pt x="30605" y="22027"/>
                </a:lnTo>
                <a:cubicBezTo>
                  <a:pt x="38611" y="15450"/>
                  <a:pt x="48922" y="11727"/>
                  <a:pt x="60000" y="11727"/>
                </a:cubicBezTo>
                <a:cubicBezTo>
                  <a:pt x="86544" y="11727"/>
                  <a:pt x="107933" y="33094"/>
                  <a:pt x="107933" y="59727"/>
                </a:cubicBezTo>
                <a:cubicBezTo>
                  <a:pt x="107933" y="70794"/>
                  <a:pt x="104205" y="81094"/>
                  <a:pt x="97622" y="8909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7" name="Google Shape;1907;p151"/>
          <p:cNvSpPr/>
          <p:nvPr/>
        </p:nvSpPr>
        <p:spPr>
          <a:xfrm>
            <a:off x="4367785" y="3275083"/>
            <a:ext cx="330900" cy="264300"/>
          </a:xfrm>
          <a:custGeom>
            <a:rect b="b" l="l" r="r" t="t"/>
            <a:pathLst>
              <a:path extrusionOk="0" h="120000" w="120000">
                <a:moveTo>
                  <a:pt x="107933" y="0"/>
                </a:moveTo>
                <a:lnTo>
                  <a:pt x="12066" y="0"/>
                </a:lnTo>
                <a:cubicBezTo>
                  <a:pt x="5483" y="0"/>
                  <a:pt x="0" y="6588"/>
                  <a:pt x="0" y="15105"/>
                </a:cubicBezTo>
                <a:lnTo>
                  <a:pt x="0" y="104894"/>
                </a:lnTo>
                <a:cubicBezTo>
                  <a:pt x="0" y="113133"/>
                  <a:pt x="5266" y="120000"/>
                  <a:pt x="12066" y="120000"/>
                </a:cubicBezTo>
                <a:lnTo>
                  <a:pt x="107933" y="120000"/>
                </a:lnTo>
                <a:cubicBezTo>
                  <a:pt x="114405" y="120000"/>
                  <a:pt x="120000" y="113411"/>
                  <a:pt x="120000" y="104894"/>
                </a:cubicBezTo>
                <a:lnTo>
                  <a:pt x="120000" y="15105"/>
                </a:lnTo>
                <a:cubicBezTo>
                  <a:pt x="120000" y="6866"/>
                  <a:pt x="114405" y="0"/>
                  <a:pt x="107933" y="0"/>
                </a:cubicBezTo>
                <a:close/>
                <a:moveTo>
                  <a:pt x="107933" y="30205"/>
                </a:moveTo>
                <a:lnTo>
                  <a:pt x="60000" y="67688"/>
                </a:lnTo>
                <a:lnTo>
                  <a:pt x="12066" y="30205"/>
                </a:lnTo>
                <a:lnTo>
                  <a:pt x="12066" y="15105"/>
                </a:lnTo>
                <a:lnTo>
                  <a:pt x="60000" y="52583"/>
                </a:lnTo>
                <a:lnTo>
                  <a:pt x="107933" y="15105"/>
                </a:lnTo>
                <a:lnTo>
                  <a:pt x="107933" y="302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8" name="Google Shape;1908;p151"/>
          <p:cNvSpPr/>
          <p:nvPr/>
        </p:nvSpPr>
        <p:spPr>
          <a:xfrm>
            <a:off x="5267930" y="2642220"/>
            <a:ext cx="339000" cy="290700"/>
          </a:xfrm>
          <a:custGeom>
            <a:rect b="b" l="l" r="r" t="t"/>
            <a:pathLst>
              <a:path extrusionOk="0" h="120000" w="120000">
                <a:moveTo>
                  <a:pt x="0" y="120000"/>
                </a:moveTo>
                <a:lnTo>
                  <a:pt x="120000" y="60000"/>
                </a:lnTo>
                <a:lnTo>
                  <a:pt x="0" y="0"/>
                </a:lnTo>
                <a:lnTo>
                  <a:pt x="0" y="46622"/>
                </a:lnTo>
                <a:lnTo>
                  <a:pt x="85761" y="60000"/>
                </a:lnTo>
                <a:lnTo>
                  <a:pt x="0" y="73377"/>
                </a:lnTo>
                <a:lnTo>
                  <a:pt x="0"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9" name="Google Shape;1909;p151"/>
          <p:cNvSpPr/>
          <p:nvPr/>
        </p:nvSpPr>
        <p:spPr>
          <a:xfrm>
            <a:off x="5194475" y="3256387"/>
            <a:ext cx="412500" cy="274800"/>
          </a:xfrm>
          <a:custGeom>
            <a:rect b="b" l="l" r="r" t="t"/>
            <a:pathLst>
              <a:path extrusionOk="0" h="120000" w="120000">
                <a:moveTo>
                  <a:pt x="100100" y="105033"/>
                </a:moveTo>
                <a:cubicBezTo>
                  <a:pt x="105561" y="105033"/>
                  <a:pt x="110050" y="98411"/>
                  <a:pt x="110050" y="90066"/>
                </a:cubicBezTo>
                <a:lnTo>
                  <a:pt x="110050" y="14966"/>
                </a:lnTo>
                <a:cubicBezTo>
                  <a:pt x="110050" y="6755"/>
                  <a:pt x="105561" y="0"/>
                  <a:pt x="100100" y="0"/>
                </a:cubicBezTo>
                <a:lnTo>
                  <a:pt x="20072" y="0"/>
                </a:lnTo>
                <a:cubicBezTo>
                  <a:pt x="14616" y="0"/>
                  <a:pt x="10122" y="6755"/>
                  <a:pt x="10122" y="14966"/>
                </a:cubicBezTo>
                <a:lnTo>
                  <a:pt x="10122" y="90066"/>
                </a:lnTo>
                <a:cubicBezTo>
                  <a:pt x="10122" y="98411"/>
                  <a:pt x="14616" y="105033"/>
                  <a:pt x="20072" y="105033"/>
                </a:cubicBezTo>
                <a:lnTo>
                  <a:pt x="0" y="105033"/>
                </a:lnTo>
                <a:lnTo>
                  <a:pt x="0" y="120000"/>
                </a:lnTo>
                <a:lnTo>
                  <a:pt x="120000" y="120000"/>
                </a:lnTo>
                <a:lnTo>
                  <a:pt x="120000" y="105033"/>
                </a:lnTo>
                <a:lnTo>
                  <a:pt x="100100" y="105033"/>
                </a:lnTo>
                <a:close/>
                <a:moveTo>
                  <a:pt x="20072" y="14572"/>
                </a:moveTo>
                <a:lnTo>
                  <a:pt x="100100" y="14572"/>
                </a:lnTo>
                <a:lnTo>
                  <a:pt x="100100" y="89800"/>
                </a:lnTo>
                <a:lnTo>
                  <a:pt x="20072" y="89800"/>
                </a:lnTo>
                <a:lnTo>
                  <a:pt x="20072" y="145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0" name="Google Shape;1910;p151"/>
          <p:cNvSpPr/>
          <p:nvPr/>
        </p:nvSpPr>
        <p:spPr>
          <a:xfrm>
            <a:off x="5194475" y="3854703"/>
            <a:ext cx="412500" cy="292200"/>
          </a:xfrm>
          <a:custGeom>
            <a:rect b="b" l="l" r="r" t="t"/>
            <a:pathLst>
              <a:path extrusionOk="0" h="120000" w="120000">
                <a:moveTo>
                  <a:pt x="110050" y="105950"/>
                </a:moveTo>
                <a:lnTo>
                  <a:pt x="110050" y="0"/>
                </a:lnTo>
                <a:lnTo>
                  <a:pt x="9950" y="0"/>
                </a:lnTo>
                <a:lnTo>
                  <a:pt x="9950" y="105950"/>
                </a:lnTo>
                <a:lnTo>
                  <a:pt x="0" y="105950"/>
                </a:lnTo>
                <a:lnTo>
                  <a:pt x="0" y="120000"/>
                </a:lnTo>
                <a:lnTo>
                  <a:pt x="120000" y="120000"/>
                </a:lnTo>
                <a:lnTo>
                  <a:pt x="120000" y="105950"/>
                </a:lnTo>
                <a:lnTo>
                  <a:pt x="110050" y="105950"/>
                </a:lnTo>
                <a:close/>
                <a:moveTo>
                  <a:pt x="70083" y="105950"/>
                </a:moveTo>
                <a:lnTo>
                  <a:pt x="49916" y="105950"/>
                </a:lnTo>
                <a:lnTo>
                  <a:pt x="49916" y="98983"/>
                </a:lnTo>
                <a:lnTo>
                  <a:pt x="70083" y="98983"/>
                </a:lnTo>
                <a:lnTo>
                  <a:pt x="70083" y="105950"/>
                </a:lnTo>
                <a:close/>
                <a:moveTo>
                  <a:pt x="100100" y="84561"/>
                </a:moveTo>
                <a:lnTo>
                  <a:pt x="20072" y="84561"/>
                </a:lnTo>
                <a:lnTo>
                  <a:pt x="20072" y="14050"/>
                </a:lnTo>
                <a:lnTo>
                  <a:pt x="100100" y="14050"/>
                </a:lnTo>
                <a:lnTo>
                  <a:pt x="100100" y="8456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1" name="Google Shape;1911;p151"/>
          <p:cNvSpPr/>
          <p:nvPr/>
        </p:nvSpPr>
        <p:spPr>
          <a:xfrm>
            <a:off x="6197458" y="2579756"/>
            <a:ext cx="222900" cy="351000"/>
          </a:xfrm>
          <a:custGeom>
            <a:rect b="b" l="l" r="r" t="t"/>
            <a:pathLst>
              <a:path extrusionOk="0" h="120000" w="120000">
                <a:moveTo>
                  <a:pt x="94238" y="0"/>
                </a:moveTo>
                <a:lnTo>
                  <a:pt x="25761" y="0"/>
                </a:lnTo>
                <a:cubicBezTo>
                  <a:pt x="11411" y="0"/>
                  <a:pt x="0" y="7261"/>
                  <a:pt x="0" y="16388"/>
                </a:cubicBezTo>
                <a:lnTo>
                  <a:pt x="0" y="103611"/>
                </a:lnTo>
                <a:cubicBezTo>
                  <a:pt x="0" y="112638"/>
                  <a:pt x="11411" y="120000"/>
                  <a:pt x="25761" y="120000"/>
                </a:cubicBezTo>
                <a:lnTo>
                  <a:pt x="94238" y="120000"/>
                </a:lnTo>
                <a:cubicBezTo>
                  <a:pt x="108588" y="120000"/>
                  <a:pt x="120000" y="112638"/>
                  <a:pt x="120000" y="103611"/>
                </a:cubicBezTo>
                <a:lnTo>
                  <a:pt x="120000" y="16388"/>
                </a:lnTo>
                <a:cubicBezTo>
                  <a:pt x="120000" y="7261"/>
                  <a:pt x="108588" y="0"/>
                  <a:pt x="94238" y="0"/>
                </a:cubicBezTo>
                <a:close/>
                <a:moveTo>
                  <a:pt x="77283" y="109111"/>
                </a:moveTo>
                <a:lnTo>
                  <a:pt x="42716" y="109111"/>
                </a:lnTo>
                <a:lnTo>
                  <a:pt x="42716" y="103611"/>
                </a:lnTo>
                <a:lnTo>
                  <a:pt x="77283" y="103611"/>
                </a:lnTo>
                <a:lnTo>
                  <a:pt x="77283" y="109111"/>
                </a:lnTo>
                <a:close/>
                <a:moveTo>
                  <a:pt x="105327" y="92722"/>
                </a:moveTo>
                <a:lnTo>
                  <a:pt x="15161" y="92722"/>
                </a:lnTo>
                <a:lnTo>
                  <a:pt x="15161" y="16388"/>
                </a:lnTo>
                <a:lnTo>
                  <a:pt x="105327" y="16388"/>
                </a:lnTo>
                <a:lnTo>
                  <a:pt x="105327" y="9272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2" name="Google Shape;1912;p151"/>
          <p:cNvSpPr/>
          <p:nvPr/>
        </p:nvSpPr>
        <p:spPr>
          <a:xfrm>
            <a:off x="6205470" y="3205764"/>
            <a:ext cx="207900" cy="351000"/>
          </a:xfrm>
          <a:custGeom>
            <a:rect b="b" l="l" r="r" t="t"/>
            <a:pathLst>
              <a:path extrusionOk="0" h="120000" w="120000">
                <a:moveTo>
                  <a:pt x="96733" y="0"/>
                </a:moveTo>
                <a:lnTo>
                  <a:pt x="23266" y="0"/>
                </a:lnTo>
                <a:cubicBezTo>
                  <a:pt x="10494" y="0"/>
                  <a:pt x="0" y="6205"/>
                  <a:pt x="0" y="13761"/>
                </a:cubicBezTo>
                <a:lnTo>
                  <a:pt x="0" y="106344"/>
                </a:lnTo>
                <a:cubicBezTo>
                  <a:pt x="0" y="113894"/>
                  <a:pt x="10494" y="120000"/>
                  <a:pt x="23266" y="120000"/>
                </a:cubicBezTo>
                <a:lnTo>
                  <a:pt x="96733" y="120000"/>
                </a:lnTo>
                <a:cubicBezTo>
                  <a:pt x="109677" y="120000"/>
                  <a:pt x="120000" y="113894"/>
                  <a:pt x="120000" y="106344"/>
                </a:cubicBezTo>
                <a:lnTo>
                  <a:pt x="120000" y="13761"/>
                </a:lnTo>
                <a:cubicBezTo>
                  <a:pt x="120000" y="6205"/>
                  <a:pt x="109677" y="0"/>
                  <a:pt x="96733" y="0"/>
                </a:cubicBezTo>
                <a:close/>
                <a:moveTo>
                  <a:pt x="60350" y="114516"/>
                </a:moveTo>
                <a:cubicBezTo>
                  <a:pt x="52827" y="114516"/>
                  <a:pt x="46533" y="111000"/>
                  <a:pt x="46533" y="106344"/>
                </a:cubicBezTo>
                <a:cubicBezTo>
                  <a:pt x="46533" y="101588"/>
                  <a:pt x="52477" y="98172"/>
                  <a:pt x="60350" y="98172"/>
                </a:cubicBezTo>
                <a:cubicBezTo>
                  <a:pt x="68394" y="98172"/>
                  <a:pt x="74166" y="101588"/>
                  <a:pt x="74166" y="106344"/>
                </a:cubicBezTo>
                <a:cubicBezTo>
                  <a:pt x="74166" y="111000"/>
                  <a:pt x="67694" y="114516"/>
                  <a:pt x="60350" y="114516"/>
                </a:cubicBezTo>
                <a:close/>
                <a:moveTo>
                  <a:pt x="101805" y="92588"/>
                </a:moveTo>
                <a:lnTo>
                  <a:pt x="18894" y="92588"/>
                </a:lnTo>
                <a:lnTo>
                  <a:pt x="18894" y="16344"/>
                </a:lnTo>
                <a:lnTo>
                  <a:pt x="101805" y="16344"/>
                </a:lnTo>
                <a:lnTo>
                  <a:pt x="101805" y="925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3" name="Google Shape;1913;p151"/>
          <p:cNvSpPr/>
          <p:nvPr/>
        </p:nvSpPr>
        <p:spPr>
          <a:xfrm>
            <a:off x="6165405" y="3840366"/>
            <a:ext cx="264300" cy="322800"/>
          </a:xfrm>
          <a:custGeom>
            <a:rect b="b" l="l" r="r" t="t"/>
            <a:pathLst>
              <a:path extrusionOk="0" h="120000" w="120000">
                <a:moveTo>
                  <a:pt x="60000" y="0"/>
                </a:moveTo>
                <a:lnTo>
                  <a:pt x="0" y="21933"/>
                </a:lnTo>
                <a:lnTo>
                  <a:pt x="0" y="54544"/>
                </a:lnTo>
                <a:cubicBezTo>
                  <a:pt x="0" y="84683"/>
                  <a:pt x="25794" y="113027"/>
                  <a:pt x="60000" y="120000"/>
                </a:cubicBezTo>
                <a:cubicBezTo>
                  <a:pt x="94205" y="113027"/>
                  <a:pt x="120000" y="84683"/>
                  <a:pt x="120000" y="54544"/>
                </a:cubicBezTo>
                <a:lnTo>
                  <a:pt x="120000" y="21933"/>
                </a:lnTo>
                <a:lnTo>
                  <a:pt x="60000" y="0"/>
                </a:lnTo>
                <a:close/>
                <a:moveTo>
                  <a:pt x="60000" y="59716"/>
                </a:moveTo>
                <a:lnTo>
                  <a:pt x="106761" y="59716"/>
                </a:lnTo>
                <a:cubicBezTo>
                  <a:pt x="103172" y="82211"/>
                  <a:pt x="84966" y="101894"/>
                  <a:pt x="60000" y="108188"/>
                </a:cubicBezTo>
                <a:lnTo>
                  <a:pt x="60000" y="59716"/>
                </a:lnTo>
                <a:lnTo>
                  <a:pt x="13238" y="59716"/>
                </a:lnTo>
                <a:lnTo>
                  <a:pt x="13238" y="28566"/>
                </a:lnTo>
                <a:lnTo>
                  <a:pt x="60000" y="11694"/>
                </a:lnTo>
                <a:lnTo>
                  <a:pt x="60000" y="5971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4" name="Google Shape;1914;p151"/>
          <p:cNvSpPr/>
          <p:nvPr/>
        </p:nvSpPr>
        <p:spPr>
          <a:xfrm>
            <a:off x="7058581" y="2616041"/>
            <a:ext cx="330300" cy="301500"/>
          </a:xfrm>
          <a:custGeom>
            <a:rect b="b" l="l" r="r" t="t"/>
            <a:pathLst>
              <a:path extrusionOk="0" h="120000" w="120000">
                <a:moveTo>
                  <a:pt x="7140" y="106744"/>
                </a:moveTo>
                <a:lnTo>
                  <a:pt x="14834" y="110122"/>
                </a:lnTo>
                <a:lnTo>
                  <a:pt x="14834" y="53372"/>
                </a:lnTo>
                <a:lnTo>
                  <a:pt x="871" y="90361"/>
                </a:lnTo>
                <a:cubicBezTo>
                  <a:pt x="-1544" y="96505"/>
                  <a:pt x="1202" y="103977"/>
                  <a:pt x="7140" y="106744"/>
                </a:cubicBezTo>
                <a:close/>
                <a:moveTo>
                  <a:pt x="119133" y="83255"/>
                </a:moveTo>
                <a:lnTo>
                  <a:pt x="90554" y="7833"/>
                </a:lnTo>
                <a:cubicBezTo>
                  <a:pt x="88690" y="3011"/>
                  <a:pt x="84621" y="238"/>
                  <a:pt x="80005" y="0"/>
                </a:cubicBezTo>
                <a:cubicBezTo>
                  <a:pt x="78467" y="0"/>
                  <a:pt x="76928" y="238"/>
                  <a:pt x="75389" y="961"/>
                </a:cubicBezTo>
                <a:lnTo>
                  <a:pt x="32853" y="20361"/>
                </a:lnTo>
                <a:cubicBezTo>
                  <a:pt x="28568" y="22411"/>
                  <a:pt x="26043" y="26866"/>
                  <a:pt x="25713" y="31566"/>
                </a:cubicBezTo>
                <a:cubicBezTo>
                  <a:pt x="25713" y="33255"/>
                  <a:pt x="26043" y="34938"/>
                  <a:pt x="26698" y="36627"/>
                </a:cubicBezTo>
                <a:lnTo>
                  <a:pt x="55164" y="112166"/>
                </a:lnTo>
                <a:cubicBezTo>
                  <a:pt x="57033" y="116866"/>
                  <a:pt x="61102" y="120000"/>
                  <a:pt x="65718" y="120000"/>
                </a:cubicBezTo>
                <a:cubicBezTo>
                  <a:pt x="67257" y="120000"/>
                  <a:pt x="68796" y="119638"/>
                  <a:pt x="70112" y="118916"/>
                </a:cubicBezTo>
                <a:lnTo>
                  <a:pt x="112317" y="99638"/>
                </a:lnTo>
                <a:cubicBezTo>
                  <a:pt x="118803" y="96866"/>
                  <a:pt x="121550" y="89761"/>
                  <a:pt x="119133" y="83255"/>
                </a:cubicBezTo>
                <a:close/>
                <a:moveTo>
                  <a:pt x="37800" y="38072"/>
                </a:moveTo>
                <a:cubicBezTo>
                  <a:pt x="34722" y="38072"/>
                  <a:pt x="31976" y="35300"/>
                  <a:pt x="31976" y="31566"/>
                </a:cubicBezTo>
                <a:cubicBezTo>
                  <a:pt x="31976" y="27833"/>
                  <a:pt x="34392" y="25061"/>
                  <a:pt x="37800" y="25061"/>
                </a:cubicBezTo>
                <a:cubicBezTo>
                  <a:pt x="41208" y="25061"/>
                  <a:pt x="43738" y="27833"/>
                  <a:pt x="43738" y="31566"/>
                </a:cubicBezTo>
                <a:cubicBezTo>
                  <a:pt x="43738" y="35300"/>
                  <a:pt x="40877" y="38072"/>
                  <a:pt x="37800" y="38072"/>
                </a:cubicBezTo>
                <a:close/>
                <a:moveTo>
                  <a:pt x="37800" y="119638"/>
                </a:moveTo>
                <a:lnTo>
                  <a:pt x="46154" y="119638"/>
                </a:lnTo>
                <a:lnTo>
                  <a:pt x="26374" y="66988"/>
                </a:lnTo>
                <a:lnTo>
                  <a:pt x="26374" y="107111"/>
                </a:lnTo>
                <a:cubicBezTo>
                  <a:pt x="26374" y="113855"/>
                  <a:pt x="31645" y="119638"/>
                  <a:pt x="37800" y="119638"/>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5" name="Google Shape;1915;p151"/>
          <p:cNvSpPr/>
          <p:nvPr/>
        </p:nvSpPr>
        <p:spPr>
          <a:xfrm>
            <a:off x="7081046" y="3265685"/>
            <a:ext cx="284100" cy="284100"/>
          </a:xfrm>
          <a:custGeom>
            <a:rect b="b" l="l" r="r" t="t"/>
            <a:pathLst>
              <a:path extrusionOk="0" h="120000" w="120000">
                <a:moveTo>
                  <a:pt x="0" y="93316"/>
                </a:moveTo>
                <a:lnTo>
                  <a:pt x="0" y="106594"/>
                </a:lnTo>
                <a:lnTo>
                  <a:pt x="39955" y="106594"/>
                </a:lnTo>
                <a:lnTo>
                  <a:pt x="39955" y="93316"/>
                </a:lnTo>
                <a:lnTo>
                  <a:pt x="0" y="93316"/>
                </a:lnTo>
                <a:close/>
                <a:moveTo>
                  <a:pt x="0" y="13277"/>
                </a:moveTo>
                <a:lnTo>
                  <a:pt x="0" y="26683"/>
                </a:lnTo>
                <a:lnTo>
                  <a:pt x="66638" y="26683"/>
                </a:lnTo>
                <a:lnTo>
                  <a:pt x="66638" y="13277"/>
                </a:lnTo>
                <a:lnTo>
                  <a:pt x="0" y="13277"/>
                </a:lnTo>
                <a:close/>
                <a:moveTo>
                  <a:pt x="66638" y="120000"/>
                </a:moveTo>
                <a:lnTo>
                  <a:pt x="66638" y="106594"/>
                </a:lnTo>
                <a:lnTo>
                  <a:pt x="120000" y="106594"/>
                </a:lnTo>
                <a:lnTo>
                  <a:pt x="120000" y="93316"/>
                </a:lnTo>
                <a:lnTo>
                  <a:pt x="66638" y="93316"/>
                </a:lnTo>
                <a:lnTo>
                  <a:pt x="66638" y="80044"/>
                </a:lnTo>
                <a:lnTo>
                  <a:pt x="53361" y="80044"/>
                </a:lnTo>
                <a:lnTo>
                  <a:pt x="53361" y="120000"/>
                </a:lnTo>
                <a:lnTo>
                  <a:pt x="66638" y="120000"/>
                </a:lnTo>
                <a:close/>
                <a:moveTo>
                  <a:pt x="26683" y="53361"/>
                </a:moveTo>
                <a:lnTo>
                  <a:pt x="0" y="53361"/>
                </a:lnTo>
                <a:lnTo>
                  <a:pt x="0" y="66638"/>
                </a:lnTo>
                <a:lnTo>
                  <a:pt x="26683" y="66638"/>
                </a:lnTo>
                <a:lnTo>
                  <a:pt x="26683" y="80044"/>
                </a:lnTo>
                <a:lnTo>
                  <a:pt x="39955" y="80044"/>
                </a:lnTo>
                <a:lnTo>
                  <a:pt x="39955" y="39955"/>
                </a:lnTo>
                <a:lnTo>
                  <a:pt x="26683" y="39955"/>
                </a:lnTo>
                <a:lnTo>
                  <a:pt x="26683" y="53361"/>
                </a:lnTo>
                <a:close/>
                <a:moveTo>
                  <a:pt x="120000" y="66638"/>
                </a:moveTo>
                <a:lnTo>
                  <a:pt x="120000" y="53361"/>
                </a:lnTo>
                <a:lnTo>
                  <a:pt x="53361" y="53361"/>
                </a:lnTo>
                <a:lnTo>
                  <a:pt x="53361" y="66638"/>
                </a:lnTo>
                <a:lnTo>
                  <a:pt x="120000" y="66638"/>
                </a:lnTo>
                <a:close/>
                <a:moveTo>
                  <a:pt x="80044" y="39955"/>
                </a:moveTo>
                <a:lnTo>
                  <a:pt x="93316" y="39955"/>
                </a:lnTo>
                <a:lnTo>
                  <a:pt x="93316" y="26683"/>
                </a:lnTo>
                <a:lnTo>
                  <a:pt x="120000" y="26683"/>
                </a:lnTo>
                <a:lnTo>
                  <a:pt x="120000" y="13277"/>
                </a:lnTo>
                <a:lnTo>
                  <a:pt x="93316" y="13277"/>
                </a:lnTo>
                <a:lnTo>
                  <a:pt x="93316" y="0"/>
                </a:lnTo>
                <a:lnTo>
                  <a:pt x="80044" y="0"/>
                </a:lnTo>
                <a:lnTo>
                  <a:pt x="80044" y="3995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6" name="Google Shape;1916;p151"/>
          <p:cNvSpPr/>
          <p:nvPr/>
        </p:nvSpPr>
        <p:spPr>
          <a:xfrm>
            <a:off x="7087724" y="3831950"/>
            <a:ext cx="272100" cy="321600"/>
          </a:xfrm>
          <a:custGeom>
            <a:rect b="b" l="l" r="r" t="t"/>
            <a:pathLst>
              <a:path extrusionOk="0" h="120000" w="120000">
                <a:moveTo>
                  <a:pt x="60133" y="120000"/>
                </a:moveTo>
                <a:cubicBezTo>
                  <a:pt x="68133" y="120000"/>
                  <a:pt x="74533" y="114572"/>
                  <a:pt x="74533" y="107900"/>
                </a:cubicBezTo>
                <a:lnTo>
                  <a:pt x="46266" y="107900"/>
                </a:lnTo>
                <a:cubicBezTo>
                  <a:pt x="45866" y="114572"/>
                  <a:pt x="52266" y="120000"/>
                  <a:pt x="60133" y="120000"/>
                </a:cubicBezTo>
                <a:close/>
                <a:moveTo>
                  <a:pt x="106133" y="83922"/>
                </a:moveTo>
                <a:lnTo>
                  <a:pt x="106133" y="51122"/>
                </a:lnTo>
                <a:cubicBezTo>
                  <a:pt x="106133" y="32572"/>
                  <a:pt x="91066" y="17305"/>
                  <a:pt x="70666" y="13122"/>
                </a:cubicBezTo>
                <a:lnTo>
                  <a:pt x="70666" y="8933"/>
                </a:lnTo>
                <a:cubicBezTo>
                  <a:pt x="70666" y="3844"/>
                  <a:pt x="65866" y="0"/>
                  <a:pt x="60133" y="0"/>
                </a:cubicBezTo>
                <a:cubicBezTo>
                  <a:pt x="54533" y="0"/>
                  <a:pt x="49600" y="4183"/>
                  <a:pt x="49600" y="8933"/>
                </a:cubicBezTo>
                <a:lnTo>
                  <a:pt x="49600" y="13122"/>
                </a:lnTo>
                <a:cubicBezTo>
                  <a:pt x="29333" y="17305"/>
                  <a:pt x="14266" y="32572"/>
                  <a:pt x="14266" y="51122"/>
                </a:cubicBezTo>
                <a:lnTo>
                  <a:pt x="14266" y="83922"/>
                </a:lnTo>
                <a:lnTo>
                  <a:pt x="0" y="96133"/>
                </a:lnTo>
                <a:lnTo>
                  <a:pt x="0" y="102127"/>
                </a:lnTo>
                <a:lnTo>
                  <a:pt x="120000" y="102127"/>
                </a:lnTo>
                <a:lnTo>
                  <a:pt x="120000" y="96133"/>
                </a:lnTo>
                <a:lnTo>
                  <a:pt x="106133" y="8392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7" name="Google Shape;1917;p151"/>
          <p:cNvSpPr/>
          <p:nvPr/>
        </p:nvSpPr>
        <p:spPr>
          <a:xfrm>
            <a:off x="7878888" y="3227937"/>
            <a:ext cx="405600" cy="352200"/>
          </a:xfrm>
          <a:custGeom>
            <a:rect b="b" l="l" r="r" t="t"/>
            <a:pathLst>
              <a:path extrusionOk="0" h="120000" w="120000">
                <a:moveTo>
                  <a:pt x="80000" y="20944"/>
                </a:moveTo>
                <a:cubicBezTo>
                  <a:pt x="85022" y="20944"/>
                  <a:pt x="89150" y="16300"/>
                  <a:pt x="89150" y="10522"/>
                </a:cubicBezTo>
                <a:cubicBezTo>
                  <a:pt x="89150" y="4644"/>
                  <a:pt x="85111" y="0"/>
                  <a:pt x="80000" y="0"/>
                </a:cubicBezTo>
                <a:cubicBezTo>
                  <a:pt x="74977" y="0"/>
                  <a:pt x="70850" y="4644"/>
                  <a:pt x="70850" y="10522"/>
                </a:cubicBezTo>
                <a:cubicBezTo>
                  <a:pt x="70850" y="16300"/>
                  <a:pt x="74888" y="20944"/>
                  <a:pt x="80000" y="20944"/>
                </a:cubicBezTo>
                <a:close/>
                <a:moveTo>
                  <a:pt x="94888" y="62322"/>
                </a:moveTo>
                <a:cubicBezTo>
                  <a:pt x="81255" y="62322"/>
                  <a:pt x="69866" y="75116"/>
                  <a:pt x="69866" y="91111"/>
                </a:cubicBezTo>
                <a:cubicBezTo>
                  <a:pt x="69866" y="106894"/>
                  <a:pt x="80988" y="120000"/>
                  <a:pt x="94888" y="120000"/>
                </a:cubicBezTo>
                <a:cubicBezTo>
                  <a:pt x="108611" y="120000"/>
                  <a:pt x="120000" y="107100"/>
                  <a:pt x="120000" y="91111"/>
                </a:cubicBezTo>
                <a:cubicBezTo>
                  <a:pt x="120000" y="75116"/>
                  <a:pt x="108611" y="62322"/>
                  <a:pt x="94888" y="62322"/>
                </a:cubicBezTo>
                <a:close/>
                <a:moveTo>
                  <a:pt x="94888" y="111227"/>
                </a:moveTo>
                <a:cubicBezTo>
                  <a:pt x="85288" y="111227"/>
                  <a:pt x="77488" y="102150"/>
                  <a:pt x="77488" y="91111"/>
                </a:cubicBezTo>
                <a:cubicBezTo>
                  <a:pt x="77488" y="80066"/>
                  <a:pt x="85288" y="71094"/>
                  <a:pt x="94888" y="71094"/>
                </a:cubicBezTo>
                <a:cubicBezTo>
                  <a:pt x="104572" y="71094"/>
                  <a:pt x="112377" y="80066"/>
                  <a:pt x="112377" y="91111"/>
                </a:cubicBezTo>
                <a:cubicBezTo>
                  <a:pt x="112377" y="102150"/>
                  <a:pt x="104572" y="111227"/>
                  <a:pt x="94888" y="111227"/>
                </a:cubicBezTo>
                <a:close/>
                <a:moveTo>
                  <a:pt x="73900" y="50972"/>
                </a:moveTo>
                <a:lnTo>
                  <a:pt x="94888" y="50972"/>
                </a:lnTo>
                <a:lnTo>
                  <a:pt x="94888" y="40444"/>
                </a:lnTo>
                <a:lnTo>
                  <a:pt x="79011" y="40444"/>
                </a:lnTo>
                <a:lnTo>
                  <a:pt x="69327" y="21566"/>
                </a:lnTo>
                <a:cubicBezTo>
                  <a:pt x="67800" y="18677"/>
                  <a:pt x="65022" y="16922"/>
                  <a:pt x="62061" y="16922"/>
                </a:cubicBezTo>
                <a:cubicBezTo>
                  <a:pt x="59733" y="16922"/>
                  <a:pt x="57488" y="18055"/>
                  <a:pt x="55966" y="19811"/>
                </a:cubicBezTo>
                <a:lnTo>
                  <a:pt x="37488" y="41066"/>
                </a:lnTo>
                <a:cubicBezTo>
                  <a:pt x="35966" y="42822"/>
                  <a:pt x="34977" y="45088"/>
                  <a:pt x="34977" y="48083"/>
                </a:cubicBezTo>
                <a:cubicBezTo>
                  <a:pt x="34977" y="51488"/>
                  <a:pt x="36683" y="54688"/>
                  <a:pt x="39283" y="56438"/>
                </a:cubicBezTo>
                <a:lnTo>
                  <a:pt x="55966" y="68100"/>
                </a:lnTo>
                <a:lnTo>
                  <a:pt x="55966" y="96988"/>
                </a:lnTo>
                <a:lnTo>
                  <a:pt x="65022" y="96988"/>
                </a:lnTo>
                <a:lnTo>
                  <a:pt x="65022" y="59638"/>
                </a:lnTo>
                <a:lnTo>
                  <a:pt x="53900" y="50044"/>
                </a:lnTo>
                <a:lnTo>
                  <a:pt x="65561" y="36733"/>
                </a:lnTo>
                <a:lnTo>
                  <a:pt x="73900" y="50972"/>
                </a:lnTo>
                <a:close/>
                <a:moveTo>
                  <a:pt x="25022" y="62322"/>
                </a:moveTo>
                <a:cubicBezTo>
                  <a:pt x="11388" y="62322"/>
                  <a:pt x="0" y="75116"/>
                  <a:pt x="0" y="91111"/>
                </a:cubicBezTo>
                <a:cubicBezTo>
                  <a:pt x="0" y="106894"/>
                  <a:pt x="11122" y="120000"/>
                  <a:pt x="25022" y="120000"/>
                </a:cubicBezTo>
                <a:cubicBezTo>
                  <a:pt x="38744" y="120000"/>
                  <a:pt x="50133" y="107100"/>
                  <a:pt x="50133" y="91111"/>
                </a:cubicBezTo>
                <a:cubicBezTo>
                  <a:pt x="49866" y="75116"/>
                  <a:pt x="38744" y="62322"/>
                  <a:pt x="25022" y="62322"/>
                </a:cubicBezTo>
                <a:close/>
                <a:moveTo>
                  <a:pt x="25022" y="111227"/>
                </a:moveTo>
                <a:cubicBezTo>
                  <a:pt x="15427" y="111227"/>
                  <a:pt x="7622" y="102150"/>
                  <a:pt x="7622" y="91111"/>
                </a:cubicBezTo>
                <a:cubicBezTo>
                  <a:pt x="7622" y="80066"/>
                  <a:pt x="15427" y="71094"/>
                  <a:pt x="25022" y="71094"/>
                </a:cubicBezTo>
                <a:cubicBezTo>
                  <a:pt x="34711" y="71094"/>
                  <a:pt x="42511" y="80066"/>
                  <a:pt x="42511" y="91111"/>
                </a:cubicBezTo>
                <a:cubicBezTo>
                  <a:pt x="42511" y="102150"/>
                  <a:pt x="34711" y="111227"/>
                  <a:pt x="25022" y="11122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8" name="Google Shape;1918;p151"/>
          <p:cNvSpPr/>
          <p:nvPr/>
        </p:nvSpPr>
        <p:spPr>
          <a:xfrm>
            <a:off x="7938407" y="3838451"/>
            <a:ext cx="272100" cy="320100"/>
          </a:xfrm>
          <a:custGeom>
            <a:rect b="b" l="l" r="r" t="t"/>
            <a:pathLst>
              <a:path extrusionOk="0" h="120000" w="120000">
                <a:moveTo>
                  <a:pt x="0" y="88355"/>
                </a:moveTo>
                <a:cubicBezTo>
                  <a:pt x="0" y="93800"/>
                  <a:pt x="3077" y="98905"/>
                  <a:pt x="7488" y="102422"/>
                </a:cubicBezTo>
                <a:lnTo>
                  <a:pt x="7488" y="113650"/>
                </a:lnTo>
                <a:cubicBezTo>
                  <a:pt x="7488" y="117166"/>
                  <a:pt x="10972" y="120000"/>
                  <a:pt x="15116" y="120000"/>
                </a:cubicBezTo>
                <a:lnTo>
                  <a:pt x="22611" y="120000"/>
                </a:lnTo>
                <a:cubicBezTo>
                  <a:pt x="26755" y="120000"/>
                  <a:pt x="30233" y="117166"/>
                  <a:pt x="30233" y="113650"/>
                </a:cubicBezTo>
                <a:lnTo>
                  <a:pt x="30233" y="107183"/>
                </a:lnTo>
                <a:lnTo>
                  <a:pt x="89900" y="107183"/>
                </a:lnTo>
                <a:lnTo>
                  <a:pt x="89900" y="113650"/>
                </a:lnTo>
                <a:cubicBezTo>
                  <a:pt x="89900" y="117166"/>
                  <a:pt x="93244" y="120000"/>
                  <a:pt x="97388" y="120000"/>
                </a:cubicBezTo>
                <a:lnTo>
                  <a:pt x="105016" y="120000"/>
                </a:lnTo>
                <a:cubicBezTo>
                  <a:pt x="109161" y="120000"/>
                  <a:pt x="112511" y="117166"/>
                  <a:pt x="112511" y="113650"/>
                </a:cubicBezTo>
                <a:lnTo>
                  <a:pt x="112511" y="102422"/>
                </a:lnTo>
                <a:cubicBezTo>
                  <a:pt x="117055" y="98905"/>
                  <a:pt x="120000" y="94027"/>
                  <a:pt x="120000" y="88355"/>
                </a:cubicBezTo>
                <a:lnTo>
                  <a:pt x="120000" y="25294"/>
                </a:lnTo>
                <a:cubicBezTo>
                  <a:pt x="120000" y="3177"/>
                  <a:pt x="93244" y="0"/>
                  <a:pt x="60466" y="0"/>
                </a:cubicBezTo>
                <a:cubicBezTo>
                  <a:pt x="27561" y="0"/>
                  <a:pt x="800" y="3177"/>
                  <a:pt x="800" y="25294"/>
                </a:cubicBezTo>
                <a:lnTo>
                  <a:pt x="800" y="88355"/>
                </a:lnTo>
                <a:lnTo>
                  <a:pt x="0" y="88355"/>
                </a:lnTo>
                <a:close/>
                <a:moveTo>
                  <a:pt x="26088" y="94705"/>
                </a:moveTo>
                <a:cubicBezTo>
                  <a:pt x="20066" y="94705"/>
                  <a:pt x="14716" y="90511"/>
                  <a:pt x="14716" y="85066"/>
                </a:cubicBezTo>
                <a:cubicBezTo>
                  <a:pt x="14716" y="79622"/>
                  <a:pt x="19666" y="75538"/>
                  <a:pt x="26088" y="75538"/>
                </a:cubicBezTo>
                <a:cubicBezTo>
                  <a:pt x="32105" y="75538"/>
                  <a:pt x="37322" y="79622"/>
                  <a:pt x="37322" y="85066"/>
                </a:cubicBezTo>
                <a:cubicBezTo>
                  <a:pt x="37322" y="90511"/>
                  <a:pt x="32105" y="94705"/>
                  <a:pt x="26088" y="94705"/>
                </a:cubicBezTo>
                <a:close/>
                <a:moveTo>
                  <a:pt x="93244" y="94705"/>
                </a:moveTo>
                <a:cubicBezTo>
                  <a:pt x="87222" y="94705"/>
                  <a:pt x="81872" y="90511"/>
                  <a:pt x="81872" y="85066"/>
                </a:cubicBezTo>
                <a:cubicBezTo>
                  <a:pt x="81872" y="79622"/>
                  <a:pt x="86822" y="75538"/>
                  <a:pt x="93244" y="75538"/>
                </a:cubicBezTo>
                <a:cubicBezTo>
                  <a:pt x="99266" y="75538"/>
                  <a:pt x="104616" y="79622"/>
                  <a:pt x="104616" y="85066"/>
                </a:cubicBezTo>
                <a:cubicBezTo>
                  <a:pt x="104616" y="90511"/>
                  <a:pt x="99266" y="94705"/>
                  <a:pt x="93244" y="94705"/>
                </a:cubicBezTo>
                <a:close/>
                <a:moveTo>
                  <a:pt x="104216" y="56938"/>
                </a:moveTo>
                <a:lnTo>
                  <a:pt x="15116" y="56938"/>
                </a:lnTo>
                <a:lnTo>
                  <a:pt x="15116" y="25294"/>
                </a:lnTo>
                <a:lnTo>
                  <a:pt x="104616" y="25294"/>
                </a:lnTo>
                <a:lnTo>
                  <a:pt x="104616" y="56938"/>
                </a:lnTo>
                <a:lnTo>
                  <a:pt x="104216" y="5693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9" name="Google Shape;1919;p151"/>
          <p:cNvSpPr/>
          <p:nvPr/>
        </p:nvSpPr>
        <p:spPr>
          <a:xfrm>
            <a:off x="7999488" y="2605758"/>
            <a:ext cx="207900" cy="348300"/>
          </a:xfrm>
          <a:custGeom>
            <a:rect b="b" l="l" r="r" t="t"/>
            <a:pathLst>
              <a:path extrusionOk="0" h="120000" w="120000">
                <a:moveTo>
                  <a:pt x="74100" y="20000"/>
                </a:moveTo>
                <a:cubicBezTo>
                  <a:pt x="83561" y="20000"/>
                  <a:pt x="90922" y="15522"/>
                  <a:pt x="90922" y="10000"/>
                </a:cubicBezTo>
                <a:cubicBezTo>
                  <a:pt x="90922" y="4372"/>
                  <a:pt x="83561" y="0"/>
                  <a:pt x="74100" y="0"/>
                </a:cubicBezTo>
                <a:cubicBezTo>
                  <a:pt x="64644" y="0"/>
                  <a:pt x="57283" y="4372"/>
                  <a:pt x="57283" y="10000"/>
                </a:cubicBezTo>
                <a:cubicBezTo>
                  <a:pt x="57283" y="15522"/>
                  <a:pt x="64644" y="20000"/>
                  <a:pt x="74100" y="20000"/>
                </a:cubicBezTo>
                <a:close/>
                <a:moveTo>
                  <a:pt x="75155" y="54166"/>
                </a:moveTo>
                <a:lnTo>
                  <a:pt x="120000" y="54166"/>
                </a:lnTo>
                <a:lnTo>
                  <a:pt x="120000" y="44166"/>
                </a:lnTo>
                <a:lnTo>
                  <a:pt x="86538" y="44166"/>
                </a:lnTo>
                <a:lnTo>
                  <a:pt x="68144" y="25938"/>
                </a:lnTo>
                <a:cubicBezTo>
                  <a:pt x="65166" y="23227"/>
                  <a:pt x="60261" y="21250"/>
                  <a:pt x="54833" y="21250"/>
                </a:cubicBezTo>
                <a:cubicBezTo>
                  <a:pt x="53255" y="21250"/>
                  <a:pt x="51855" y="21455"/>
                  <a:pt x="50450" y="21455"/>
                </a:cubicBezTo>
                <a:lnTo>
                  <a:pt x="0" y="30938"/>
                </a:lnTo>
                <a:lnTo>
                  <a:pt x="0" y="59377"/>
                </a:lnTo>
                <a:lnTo>
                  <a:pt x="16816" y="59377"/>
                </a:lnTo>
                <a:lnTo>
                  <a:pt x="16816" y="39166"/>
                </a:lnTo>
                <a:lnTo>
                  <a:pt x="36088" y="35627"/>
                </a:lnTo>
                <a:lnTo>
                  <a:pt x="0" y="120000"/>
                </a:lnTo>
                <a:lnTo>
                  <a:pt x="16816" y="120000"/>
                </a:lnTo>
                <a:lnTo>
                  <a:pt x="43444" y="75311"/>
                </a:lnTo>
                <a:lnTo>
                  <a:pt x="65166" y="92394"/>
                </a:lnTo>
                <a:lnTo>
                  <a:pt x="65166" y="120000"/>
                </a:lnTo>
                <a:lnTo>
                  <a:pt x="81983" y="120000"/>
                </a:lnTo>
                <a:lnTo>
                  <a:pt x="81983" y="84688"/>
                </a:lnTo>
                <a:lnTo>
                  <a:pt x="58688" y="59688"/>
                </a:lnTo>
                <a:lnTo>
                  <a:pt x="65694" y="43855"/>
                </a:lnTo>
                <a:lnTo>
                  <a:pt x="75155" y="5416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20" name="Google Shape;1920;p151"/>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1921" name="Google Shape;1921;p151"/>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304800" lvl="0" marL="457200" rtl="0" algn="l">
              <a:lnSpc>
                <a:spcPct val="115000"/>
              </a:lnSpc>
              <a:spcBef>
                <a:spcPts val="0"/>
              </a:spcBef>
              <a:spcAft>
                <a:spcPts val="0"/>
              </a:spcAft>
              <a:buSzPts val="1200"/>
              <a:buChar char="●"/>
            </a:pPr>
            <a:r>
              <a:rPr lang="zh-TW" sz="1200"/>
              <a:t>Modify color of the icon by clicking on the icon and select fill from the menu</a:t>
            </a:r>
            <a:endParaRPr sz="1200"/>
          </a:p>
          <a:p>
            <a:pPr indent="-304800" lvl="0" marL="457200" rtl="0" algn="l">
              <a:lnSpc>
                <a:spcPct val="115000"/>
              </a:lnSpc>
              <a:spcBef>
                <a:spcPts val="0"/>
              </a:spcBef>
              <a:spcAft>
                <a:spcPts val="0"/>
              </a:spcAft>
              <a:buSzPts val="1200"/>
              <a:buChar char="●"/>
            </a:pPr>
            <a:r>
              <a:rPr lang="zh-TW" sz="1200"/>
              <a:t>Icons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152"/>
          <p:cNvSpPr/>
          <p:nvPr/>
        </p:nvSpPr>
        <p:spPr>
          <a:xfrm>
            <a:off x="682958"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Developer</a:t>
            </a:r>
            <a:endParaRPr sz="500"/>
          </a:p>
        </p:txBody>
      </p:sp>
      <p:sp>
        <p:nvSpPr>
          <p:cNvPr id="1927" name="Google Shape;1927;p152"/>
          <p:cNvSpPr/>
          <p:nvPr/>
        </p:nvSpPr>
        <p:spPr>
          <a:xfrm>
            <a:off x="1546558"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Write</a:t>
            </a:r>
            <a:endParaRPr sz="500"/>
          </a:p>
        </p:txBody>
      </p:sp>
      <p:sp>
        <p:nvSpPr>
          <p:cNvPr id="1928" name="Google Shape;1928;p152"/>
          <p:cNvSpPr/>
          <p:nvPr/>
        </p:nvSpPr>
        <p:spPr>
          <a:xfrm>
            <a:off x="2417416"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Cloud</a:t>
            </a:r>
            <a:endParaRPr sz="500"/>
          </a:p>
        </p:txBody>
      </p:sp>
      <p:sp>
        <p:nvSpPr>
          <p:cNvPr id="1929" name="Google Shape;1929;p152"/>
          <p:cNvSpPr/>
          <p:nvPr/>
        </p:nvSpPr>
        <p:spPr>
          <a:xfrm>
            <a:off x="3339073"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Audio</a:t>
            </a:r>
            <a:endParaRPr sz="500"/>
          </a:p>
        </p:txBody>
      </p:sp>
      <p:sp>
        <p:nvSpPr>
          <p:cNvPr id="1930" name="Google Shape;1930;p152"/>
          <p:cNvSpPr/>
          <p:nvPr/>
        </p:nvSpPr>
        <p:spPr>
          <a:xfrm>
            <a:off x="4186678"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Key</a:t>
            </a:r>
            <a:endParaRPr sz="500"/>
          </a:p>
        </p:txBody>
      </p:sp>
      <p:sp>
        <p:nvSpPr>
          <p:cNvPr id="1931" name="Google Shape;1931;p152"/>
          <p:cNvSpPr/>
          <p:nvPr/>
        </p:nvSpPr>
        <p:spPr>
          <a:xfrm>
            <a:off x="5066272"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Desktop Mac</a:t>
            </a:r>
            <a:endParaRPr sz="500"/>
          </a:p>
        </p:txBody>
      </p:sp>
      <p:sp>
        <p:nvSpPr>
          <p:cNvPr id="1932" name="Google Shape;1932;p152"/>
          <p:cNvSpPr/>
          <p:nvPr/>
        </p:nvSpPr>
        <p:spPr>
          <a:xfrm>
            <a:off x="5937129"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Watch</a:t>
            </a:r>
            <a:endParaRPr sz="500"/>
          </a:p>
        </p:txBody>
      </p:sp>
      <p:sp>
        <p:nvSpPr>
          <p:cNvPr id="1933" name="Google Shape;1933;p152"/>
          <p:cNvSpPr/>
          <p:nvPr/>
        </p:nvSpPr>
        <p:spPr>
          <a:xfrm>
            <a:off x="6858786"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Person</a:t>
            </a:r>
            <a:endParaRPr sz="500"/>
          </a:p>
        </p:txBody>
      </p:sp>
      <p:sp>
        <p:nvSpPr>
          <p:cNvPr id="1934" name="Google Shape;1934;p152"/>
          <p:cNvSpPr/>
          <p:nvPr/>
        </p:nvSpPr>
        <p:spPr>
          <a:xfrm>
            <a:off x="7728163" y="163208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Car</a:t>
            </a:r>
            <a:endParaRPr sz="500"/>
          </a:p>
        </p:txBody>
      </p:sp>
      <p:sp>
        <p:nvSpPr>
          <p:cNvPr id="1935" name="Google Shape;1935;p152"/>
          <p:cNvSpPr/>
          <p:nvPr/>
        </p:nvSpPr>
        <p:spPr>
          <a:xfrm>
            <a:off x="682958"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Devices</a:t>
            </a:r>
            <a:endParaRPr sz="500"/>
          </a:p>
        </p:txBody>
      </p:sp>
      <p:sp>
        <p:nvSpPr>
          <p:cNvPr id="1936" name="Google Shape;1936;p152"/>
          <p:cNvSpPr/>
          <p:nvPr/>
        </p:nvSpPr>
        <p:spPr>
          <a:xfrm>
            <a:off x="1546558"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Quote</a:t>
            </a:r>
            <a:endParaRPr sz="500"/>
          </a:p>
        </p:txBody>
      </p:sp>
      <p:sp>
        <p:nvSpPr>
          <p:cNvPr id="1937" name="Google Shape;1937;p152"/>
          <p:cNvSpPr/>
          <p:nvPr/>
        </p:nvSpPr>
        <p:spPr>
          <a:xfrm>
            <a:off x="2417416"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Folder</a:t>
            </a:r>
            <a:endParaRPr sz="500"/>
          </a:p>
        </p:txBody>
      </p:sp>
      <p:sp>
        <p:nvSpPr>
          <p:cNvPr id="1938" name="Google Shape;1938;p152"/>
          <p:cNvSpPr/>
          <p:nvPr/>
        </p:nvSpPr>
        <p:spPr>
          <a:xfrm>
            <a:off x="3339073"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Web Page</a:t>
            </a:r>
            <a:endParaRPr sz="500"/>
          </a:p>
        </p:txBody>
      </p:sp>
      <p:sp>
        <p:nvSpPr>
          <p:cNvPr id="1939" name="Google Shape;1939;p152"/>
          <p:cNvSpPr/>
          <p:nvPr/>
        </p:nvSpPr>
        <p:spPr>
          <a:xfrm>
            <a:off x="4186678"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Archive</a:t>
            </a:r>
            <a:endParaRPr sz="500"/>
          </a:p>
        </p:txBody>
      </p:sp>
      <p:sp>
        <p:nvSpPr>
          <p:cNvPr id="1940" name="Google Shape;1940;p152"/>
          <p:cNvSpPr/>
          <p:nvPr/>
        </p:nvSpPr>
        <p:spPr>
          <a:xfrm>
            <a:off x="5066272"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Desktop PC</a:t>
            </a:r>
            <a:endParaRPr sz="500"/>
          </a:p>
        </p:txBody>
      </p:sp>
      <p:sp>
        <p:nvSpPr>
          <p:cNvPr id="1941" name="Google Shape;1941;p152"/>
          <p:cNvSpPr/>
          <p:nvPr/>
        </p:nvSpPr>
        <p:spPr>
          <a:xfrm>
            <a:off x="5937129"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Flag</a:t>
            </a:r>
            <a:endParaRPr sz="500"/>
          </a:p>
        </p:txBody>
      </p:sp>
      <p:sp>
        <p:nvSpPr>
          <p:cNvPr id="1942" name="Google Shape;1942;p152"/>
          <p:cNvSpPr/>
          <p:nvPr/>
        </p:nvSpPr>
        <p:spPr>
          <a:xfrm>
            <a:off x="6858786"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World</a:t>
            </a:r>
            <a:endParaRPr sz="500"/>
          </a:p>
        </p:txBody>
      </p:sp>
      <p:sp>
        <p:nvSpPr>
          <p:cNvPr id="1943" name="Google Shape;1943;p152"/>
          <p:cNvSpPr/>
          <p:nvPr/>
        </p:nvSpPr>
        <p:spPr>
          <a:xfrm>
            <a:off x="7728163" y="2271076"/>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Boat</a:t>
            </a:r>
            <a:endParaRPr sz="500"/>
          </a:p>
        </p:txBody>
      </p:sp>
      <p:sp>
        <p:nvSpPr>
          <p:cNvPr id="1944" name="Google Shape;1944;p152"/>
          <p:cNvSpPr/>
          <p:nvPr/>
        </p:nvSpPr>
        <p:spPr>
          <a:xfrm>
            <a:off x="682958"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Software</a:t>
            </a:r>
            <a:endParaRPr sz="500"/>
          </a:p>
        </p:txBody>
      </p:sp>
      <p:sp>
        <p:nvSpPr>
          <p:cNvPr id="1945" name="Google Shape;1945;p152"/>
          <p:cNvSpPr/>
          <p:nvPr/>
        </p:nvSpPr>
        <p:spPr>
          <a:xfrm>
            <a:off x="1546558"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Emotion</a:t>
            </a:r>
            <a:endParaRPr sz="500"/>
          </a:p>
        </p:txBody>
      </p:sp>
      <p:sp>
        <p:nvSpPr>
          <p:cNvPr id="1946" name="Google Shape;1946;p152"/>
          <p:cNvSpPr/>
          <p:nvPr/>
        </p:nvSpPr>
        <p:spPr>
          <a:xfrm>
            <a:off x="2417416"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Mic</a:t>
            </a:r>
            <a:endParaRPr sz="500"/>
          </a:p>
        </p:txBody>
      </p:sp>
      <p:sp>
        <p:nvSpPr>
          <p:cNvPr id="1947" name="Google Shape;1947;p152"/>
          <p:cNvSpPr/>
          <p:nvPr/>
        </p:nvSpPr>
        <p:spPr>
          <a:xfrm>
            <a:off x="3339073"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Call</a:t>
            </a:r>
            <a:endParaRPr sz="500"/>
          </a:p>
        </p:txBody>
      </p:sp>
      <p:sp>
        <p:nvSpPr>
          <p:cNvPr id="1948" name="Google Shape;1948;p152"/>
          <p:cNvSpPr/>
          <p:nvPr/>
        </p:nvSpPr>
        <p:spPr>
          <a:xfrm>
            <a:off x="4186678"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Cut</a:t>
            </a:r>
            <a:endParaRPr sz="500"/>
          </a:p>
        </p:txBody>
      </p:sp>
      <p:sp>
        <p:nvSpPr>
          <p:cNvPr id="1949" name="Google Shape;1949;p152"/>
          <p:cNvSpPr/>
          <p:nvPr/>
        </p:nvSpPr>
        <p:spPr>
          <a:xfrm>
            <a:off x="5066272"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headphones</a:t>
            </a:r>
            <a:endParaRPr sz="500"/>
          </a:p>
        </p:txBody>
      </p:sp>
      <p:sp>
        <p:nvSpPr>
          <p:cNvPr id="1950" name="Google Shape;1950;p152"/>
          <p:cNvSpPr/>
          <p:nvPr/>
        </p:nvSpPr>
        <p:spPr>
          <a:xfrm>
            <a:off x="5937129"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Camera</a:t>
            </a:r>
            <a:endParaRPr sz="500"/>
          </a:p>
        </p:txBody>
      </p:sp>
      <p:sp>
        <p:nvSpPr>
          <p:cNvPr id="1951" name="Google Shape;1951;p152"/>
          <p:cNvSpPr/>
          <p:nvPr/>
        </p:nvSpPr>
        <p:spPr>
          <a:xfrm>
            <a:off x="6858786"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Education</a:t>
            </a:r>
            <a:endParaRPr sz="500"/>
          </a:p>
        </p:txBody>
      </p:sp>
      <p:sp>
        <p:nvSpPr>
          <p:cNvPr id="1952" name="Google Shape;1952;p152"/>
          <p:cNvSpPr/>
          <p:nvPr/>
        </p:nvSpPr>
        <p:spPr>
          <a:xfrm>
            <a:off x="7728163" y="287382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Train</a:t>
            </a:r>
            <a:endParaRPr sz="500"/>
          </a:p>
        </p:txBody>
      </p:sp>
      <p:sp>
        <p:nvSpPr>
          <p:cNvPr id="1953" name="Google Shape;1953;p152"/>
          <p:cNvSpPr/>
          <p:nvPr/>
        </p:nvSpPr>
        <p:spPr>
          <a:xfrm>
            <a:off x="682958"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Weather</a:t>
            </a:r>
            <a:endParaRPr sz="500"/>
          </a:p>
        </p:txBody>
      </p:sp>
      <p:sp>
        <p:nvSpPr>
          <p:cNvPr id="1954" name="Google Shape;1954;p152"/>
          <p:cNvSpPr/>
          <p:nvPr/>
        </p:nvSpPr>
        <p:spPr>
          <a:xfrm>
            <a:off x="1546558"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Link</a:t>
            </a:r>
            <a:endParaRPr sz="500"/>
          </a:p>
        </p:txBody>
      </p:sp>
      <p:sp>
        <p:nvSpPr>
          <p:cNvPr id="1955" name="Google Shape;1955;p152"/>
          <p:cNvSpPr/>
          <p:nvPr/>
        </p:nvSpPr>
        <p:spPr>
          <a:xfrm>
            <a:off x="2417416"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Movie</a:t>
            </a:r>
            <a:endParaRPr sz="500"/>
          </a:p>
        </p:txBody>
      </p:sp>
      <p:sp>
        <p:nvSpPr>
          <p:cNvPr id="1956" name="Google Shape;1956;p152"/>
          <p:cNvSpPr/>
          <p:nvPr/>
        </p:nvSpPr>
        <p:spPr>
          <a:xfrm>
            <a:off x="3339073"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Chart</a:t>
            </a:r>
            <a:endParaRPr sz="500"/>
          </a:p>
        </p:txBody>
      </p:sp>
      <p:sp>
        <p:nvSpPr>
          <p:cNvPr id="1957" name="Google Shape;1957;p152"/>
          <p:cNvSpPr/>
          <p:nvPr/>
        </p:nvSpPr>
        <p:spPr>
          <a:xfrm>
            <a:off x="4107542" y="3504860"/>
            <a:ext cx="8490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Paste</a:t>
            </a:r>
            <a:endParaRPr sz="500"/>
          </a:p>
        </p:txBody>
      </p:sp>
      <p:sp>
        <p:nvSpPr>
          <p:cNvPr id="1958" name="Google Shape;1958;p152"/>
          <p:cNvSpPr/>
          <p:nvPr/>
        </p:nvSpPr>
        <p:spPr>
          <a:xfrm>
            <a:off x="5066272"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Keyboard</a:t>
            </a:r>
            <a:endParaRPr sz="500"/>
          </a:p>
        </p:txBody>
      </p:sp>
      <p:sp>
        <p:nvSpPr>
          <p:cNvPr id="1959" name="Google Shape;1959;p152"/>
          <p:cNvSpPr/>
          <p:nvPr/>
        </p:nvSpPr>
        <p:spPr>
          <a:xfrm>
            <a:off x="5937129"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TV</a:t>
            </a:r>
            <a:endParaRPr sz="500"/>
          </a:p>
        </p:txBody>
      </p:sp>
      <p:sp>
        <p:nvSpPr>
          <p:cNvPr id="1960" name="Google Shape;1960;p152"/>
          <p:cNvSpPr/>
          <p:nvPr/>
        </p:nvSpPr>
        <p:spPr>
          <a:xfrm>
            <a:off x="6858786"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MMS</a:t>
            </a:r>
            <a:endParaRPr sz="500"/>
          </a:p>
        </p:txBody>
      </p:sp>
      <p:sp>
        <p:nvSpPr>
          <p:cNvPr id="1961" name="Google Shape;1961;p152"/>
          <p:cNvSpPr/>
          <p:nvPr/>
        </p:nvSpPr>
        <p:spPr>
          <a:xfrm>
            <a:off x="7728163" y="3504860"/>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Subway</a:t>
            </a:r>
            <a:endParaRPr sz="500"/>
          </a:p>
        </p:txBody>
      </p:sp>
      <p:sp>
        <p:nvSpPr>
          <p:cNvPr id="1962" name="Google Shape;1962;p152"/>
          <p:cNvSpPr/>
          <p:nvPr/>
        </p:nvSpPr>
        <p:spPr>
          <a:xfrm>
            <a:off x="926128" y="1337024"/>
            <a:ext cx="232200" cy="318900"/>
          </a:xfrm>
          <a:custGeom>
            <a:rect b="b" l="l" r="r" t="t"/>
            <a:pathLst>
              <a:path extrusionOk="0" h="120000" w="120000">
                <a:moveTo>
                  <a:pt x="22844" y="21838"/>
                </a:moveTo>
                <a:lnTo>
                  <a:pt x="97472" y="21838"/>
                </a:lnTo>
                <a:lnTo>
                  <a:pt x="97472" y="32755"/>
                </a:lnTo>
                <a:lnTo>
                  <a:pt x="112488" y="32755"/>
                </a:lnTo>
                <a:lnTo>
                  <a:pt x="112488" y="10916"/>
                </a:lnTo>
                <a:cubicBezTo>
                  <a:pt x="112488" y="4888"/>
                  <a:pt x="105916" y="0"/>
                  <a:pt x="97472" y="0"/>
                </a:cubicBezTo>
                <a:lnTo>
                  <a:pt x="22844" y="0"/>
                </a:lnTo>
                <a:cubicBezTo>
                  <a:pt x="14550" y="0"/>
                  <a:pt x="7822" y="4888"/>
                  <a:pt x="7822" y="10916"/>
                </a:cubicBezTo>
                <a:lnTo>
                  <a:pt x="7822" y="32755"/>
                </a:lnTo>
                <a:lnTo>
                  <a:pt x="22844" y="32755"/>
                </a:lnTo>
                <a:lnTo>
                  <a:pt x="22844" y="21838"/>
                </a:lnTo>
                <a:close/>
                <a:moveTo>
                  <a:pt x="85577" y="84966"/>
                </a:moveTo>
                <a:lnTo>
                  <a:pt x="120000" y="60055"/>
                </a:lnTo>
                <a:lnTo>
                  <a:pt x="85577" y="35033"/>
                </a:lnTo>
                <a:lnTo>
                  <a:pt x="74938" y="42766"/>
                </a:lnTo>
                <a:lnTo>
                  <a:pt x="98877" y="60055"/>
                </a:lnTo>
                <a:lnTo>
                  <a:pt x="74938" y="77344"/>
                </a:lnTo>
                <a:lnTo>
                  <a:pt x="85577" y="84966"/>
                </a:lnTo>
                <a:close/>
                <a:moveTo>
                  <a:pt x="44900" y="77344"/>
                </a:moveTo>
                <a:lnTo>
                  <a:pt x="21122" y="60055"/>
                </a:lnTo>
                <a:lnTo>
                  <a:pt x="44900" y="42766"/>
                </a:lnTo>
                <a:lnTo>
                  <a:pt x="34422" y="35033"/>
                </a:lnTo>
                <a:lnTo>
                  <a:pt x="0" y="60055"/>
                </a:lnTo>
                <a:lnTo>
                  <a:pt x="34422" y="84966"/>
                </a:lnTo>
                <a:lnTo>
                  <a:pt x="44900" y="77344"/>
                </a:lnTo>
                <a:close/>
                <a:moveTo>
                  <a:pt x="97472" y="98161"/>
                </a:moveTo>
                <a:lnTo>
                  <a:pt x="22844" y="98161"/>
                </a:lnTo>
                <a:lnTo>
                  <a:pt x="22844" y="87244"/>
                </a:lnTo>
                <a:lnTo>
                  <a:pt x="7822" y="87244"/>
                </a:lnTo>
                <a:lnTo>
                  <a:pt x="7822" y="109083"/>
                </a:lnTo>
                <a:cubicBezTo>
                  <a:pt x="7822" y="115111"/>
                  <a:pt x="14550" y="120000"/>
                  <a:pt x="22844" y="120000"/>
                </a:cubicBezTo>
                <a:lnTo>
                  <a:pt x="97472" y="120000"/>
                </a:lnTo>
                <a:cubicBezTo>
                  <a:pt x="105916" y="120000"/>
                  <a:pt x="112488" y="115111"/>
                  <a:pt x="112488" y="109083"/>
                </a:cubicBezTo>
                <a:lnTo>
                  <a:pt x="112488" y="87244"/>
                </a:lnTo>
                <a:lnTo>
                  <a:pt x="97472" y="87244"/>
                </a:lnTo>
                <a:lnTo>
                  <a:pt x="97472" y="9816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3" name="Google Shape;1963;p152"/>
          <p:cNvSpPr/>
          <p:nvPr/>
        </p:nvSpPr>
        <p:spPr>
          <a:xfrm>
            <a:off x="870036" y="2038401"/>
            <a:ext cx="348300" cy="230700"/>
          </a:xfrm>
          <a:custGeom>
            <a:rect b="b" l="l" r="r" t="t"/>
            <a:pathLst>
              <a:path extrusionOk="0" h="120000" w="120000">
                <a:moveTo>
                  <a:pt x="19966" y="15077"/>
                </a:moveTo>
                <a:lnTo>
                  <a:pt x="109966" y="15077"/>
                </a:lnTo>
                <a:lnTo>
                  <a:pt x="109966" y="0"/>
                </a:lnTo>
                <a:lnTo>
                  <a:pt x="19966" y="0"/>
                </a:lnTo>
                <a:cubicBezTo>
                  <a:pt x="14427" y="0"/>
                  <a:pt x="9927" y="6594"/>
                  <a:pt x="9927" y="15077"/>
                </a:cubicBezTo>
                <a:lnTo>
                  <a:pt x="9927" y="97538"/>
                </a:lnTo>
                <a:lnTo>
                  <a:pt x="0" y="97538"/>
                </a:lnTo>
                <a:lnTo>
                  <a:pt x="0" y="120000"/>
                </a:lnTo>
                <a:lnTo>
                  <a:pt x="69827" y="120000"/>
                </a:lnTo>
                <a:lnTo>
                  <a:pt x="69827" y="97538"/>
                </a:lnTo>
                <a:lnTo>
                  <a:pt x="19966" y="97538"/>
                </a:lnTo>
                <a:lnTo>
                  <a:pt x="19966" y="15077"/>
                </a:lnTo>
                <a:close/>
                <a:moveTo>
                  <a:pt x="114983" y="29683"/>
                </a:moveTo>
                <a:lnTo>
                  <a:pt x="84877" y="29683"/>
                </a:lnTo>
                <a:cubicBezTo>
                  <a:pt x="82266" y="29683"/>
                  <a:pt x="79861" y="33138"/>
                  <a:pt x="79861" y="37227"/>
                </a:cubicBezTo>
                <a:lnTo>
                  <a:pt x="79861" y="112144"/>
                </a:lnTo>
                <a:cubicBezTo>
                  <a:pt x="79861" y="116072"/>
                  <a:pt x="82266" y="119683"/>
                  <a:pt x="84877" y="119683"/>
                </a:cubicBezTo>
                <a:lnTo>
                  <a:pt x="114983" y="119683"/>
                </a:lnTo>
                <a:cubicBezTo>
                  <a:pt x="117700" y="119683"/>
                  <a:pt x="120000" y="116072"/>
                  <a:pt x="120000" y="112144"/>
                </a:cubicBezTo>
                <a:lnTo>
                  <a:pt x="120000" y="37227"/>
                </a:lnTo>
                <a:cubicBezTo>
                  <a:pt x="119688" y="33138"/>
                  <a:pt x="117700" y="29683"/>
                  <a:pt x="114983" y="29683"/>
                </a:cubicBezTo>
                <a:close/>
                <a:moveTo>
                  <a:pt x="109966" y="97538"/>
                </a:moveTo>
                <a:lnTo>
                  <a:pt x="89894" y="97538"/>
                </a:lnTo>
                <a:lnTo>
                  <a:pt x="89894" y="44766"/>
                </a:lnTo>
                <a:lnTo>
                  <a:pt x="109966" y="44766"/>
                </a:lnTo>
                <a:lnTo>
                  <a:pt x="109966" y="9753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4" name="Google Shape;1964;p152"/>
          <p:cNvSpPr/>
          <p:nvPr/>
        </p:nvSpPr>
        <p:spPr>
          <a:xfrm>
            <a:off x="884726" y="2646067"/>
            <a:ext cx="318900" cy="260100"/>
          </a:xfrm>
          <a:custGeom>
            <a:rect b="b" l="l" r="r" t="t"/>
            <a:pathLst>
              <a:path extrusionOk="0" h="120000" w="120000">
                <a:moveTo>
                  <a:pt x="109050" y="0"/>
                </a:moveTo>
                <a:lnTo>
                  <a:pt x="10838" y="0"/>
                </a:lnTo>
                <a:cubicBezTo>
                  <a:pt x="4788" y="0"/>
                  <a:pt x="0" y="5994"/>
                  <a:pt x="0" y="13377"/>
                </a:cubicBezTo>
                <a:lnTo>
                  <a:pt x="0" y="93238"/>
                </a:lnTo>
                <a:cubicBezTo>
                  <a:pt x="0" y="100766"/>
                  <a:pt x="4788" y="106622"/>
                  <a:pt x="10838" y="106622"/>
                </a:cubicBezTo>
                <a:lnTo>
                  <a:pt x="38211" y="106622"/>
                </a:lnTo>
                <a:lnTo>
                  <a:pt x="38211" y="120000"/>
                </a:lnTo>
                <a:lnTo>
                  <a:pt x="81672" y="120000"/>
                </a:lnTo>
                <a:lnTo>
                  <a:pt x="81672" y="106622"/>
                </a:lnTo>
                <a:lnTo>
                  <a:pt x="109050" y="106622"/>
                </a:lnTo>
                <a:cubicBezTo>
                  <a:pt x="115211" y="106622"/>
                  <a:pt x="120000" y="100766"/>
                  <a:pt x="120000" y="93238"/>
                </a:cubicBezTo>
                <a:lnTo>
                  <a:pt x="120000" y="13377"/>
                </a:lnTo>
                <a:cubicBezTo>
                  <a:pt x="120000" y="5994"/>
                  <a:pt x="114866" y="0"/>
                  <a:pt x="109050" y="0"/>
                </a:cubicBezTo>
                <a:close/>
                <a:moveTo>
                  <a:pt x="109050" y="93238"/>
                </a:moveTo>
                <a:lnTo>
                  <a:pt x="10838" y="93238"/>
                </a:lnTo>
                <a:lnTo>
                  <a:pt x="10838" y="13377"/>
                </a:lnTo>
                <a:lnTo>
                  <a:pt x="109050" y="13377"/>
                </a:lnTo>
                <a:lnTo>
                  <a:pt x="109050" y="93238"/>
                </a:lnTo>
                <a:close/>
                <a:moveTo>
                  <a:pt x="37983" y="33450"/>
                </a:moveTo>
                <a:lnTo>
                  <a:pt x="37983" y="46827"/>
                </a:lnTo>
                <a:lnTo>
                  <a:pt x="97755" y="46827"/>
                </a:lnTo>
                <a:lnTo>
                  <a:pt x="97755" y="33450"/>
                </a:lnTo>
                <a:lnTo>
                  <a:pt x="37983" y="33450"/>
                </a:lnTo>
                <a:close/>
                <a:moveTo>
                  <a:pt x="37983" y="59788"/>
                </a:moveTo>
                <a:lnTo>
                  <a:pt x="37983" y="73172"/>
                </a:lnTo>
                <a:lnTo>
                  <a:pt x="97755" y="73172"/>
                </a:lnTo>
                <a:lnTo>
                  <a:pt x="97755" y="59788"/>
                </a:lnTo>
                <a:lnTo>
                  <a:pt x="37983" y="59788"/>
                </a:lnTo>
                <a:close/>
                <a:moveTo>
                  <a:pt x="32738" y="33450"/>
                </a:moveTo>
                <a:lnTo>
                  <a:pt x="21788" y="33450"/>
                </a:lnTo>
                <a:lnTo>
                  <a:pt x="21788" y="46827"/>
                </a:lnTo>
                <a:lnTo>
                  <a:pt x="32738" y="46827"/>
                </a:lnTo>
                <a:lnTo>
                  <a:pt x="32738" y="33450"/>
                </a:lnTo>
                <a:close/>
                <a:moveTo>
                  <a:pt x="32738" y="59788"/>
                </a:moveTo>
                <a:lnTo>
                  <a:pt x="21788" y="59788"/>
                </a:lnTo>
                <a:lnTo>
                  <a:pt x="21788" y="73172"/>
                </a:lnTo>
                <a:lnTo>
                  <a:pt x="32738" y="73172"/>
                </a:lnTo>
                <a:lnTo>
                  <a:pt x="32738" y="5978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5" name="Google Shape;1965;p152"/>
          <p:cNvSpPr/>
          <p:nvPr/>
        </p:nvSpPr>
        <p:spPr>
          <a:xfrm>
            <a:off x="884726" y="3267087"/>
            <a:ext cx="318900" cy="260100"/>
          </a:xfrm>
          <a:custGeom>
            <a:rect b="b" l="l" r="r" t="t"/>
            <a:pathLst>
              <a:path extrusionOk="0" h="120000" w="120000">
                <a:moveTo>
                  <a:pt x="43344" y="86550"/>
                </a:moveTo>
                <a:lnTo>
                  <a:pt x="78822" y="86550"/>
                </a:lnTo>
                <a:cubicBezTo>
                  <a:pt x="86233" y="86550"/>
                  <a:pt x="92283" y="79022"/>
                  <a:pt x="92283" y="69966"/>
                </a:cubicBezTo>
                <a:cubicBezTo>
                  <a:pt x="92283" y="60905"/>
                  <a:pt x="86233" y="53516"/>
                  <a:pt x="78822" y="53516"/>
                </a:cubicBezTo>
                <a:lnTo>
                  <a:pt x="78477" y="53516"/>
                </a:lnTo>
                <a:cubicBezTo>
                  <a:pt x="77222" y="42088"/>
                  <a:pt x="69127" y="33450"/>
                  <a:pt x="59772" y="33450"/>
                </a:cubicBezTo>
                <a:cubicBezTo>
                  <a:pt x="52127" y="33450"/>
                  <a:pt x="45627" y="38883"/>
                  <a:pt x="42433" y="46827"/>
                </a:cubicBezTo>
                <a:lnTo>
                  <a:pt x="41522" y="46827"/>
                </a:lnTo>
                <a:cubicBezTo>
                  <a:pt x="33077" y="47944"/>
                  <a:pt x="27033" y="56305"/>
                  <a:pt x="27033" y="66483"/>
                </a:cubicBezTo>
                <a:cubicBezTo>
                  <a:pt x="27261" y="77911"/>
                  <a:pt x="34333" y="86550"/>
                  <a:pt x="43344" y="86550"/>
                </a:cubicBezTo>
                <a:close/>
                <a:moveTo>
                  <a:pt x="109050" y="0"/>
                </a:moveTo>
                <a:lnTo>
                  <a:pt x="10838" y="0"/>
                </a:lnTo>
                <a:cubicBezTo>
                  <a:pt x="4788" y="0"/>
                  <a:pt x="0" y="5855"/>
                  <a:pt x="0" y="13377"/>
                </a:cubicBezTo>
                <a:lnTo>
                  <a:pt x="0" y="106622"/>
                </a:lnTo>
                <a:cubicBezTo>
                  <a:pt x="0" y="114005"/>
                  <a:pt x="4788" y="120000"/>
                  <a:pt x="10838" y="120000"/>
                </a:cubicBezTo>
                <a:lnTo>
                  <a:pt x="109050" y="120000"/>
                </a:lnTo>
                <a:cubicBezTo>
                  <a:pt x="115211" y="120000"/>
                  <a:pt x="120000" y="114005"/>
                  <a:pt x="120000" y="106622"/>
                </a:cubicBezTo>
                <a:lnTo>
                  <a:pt x="120000" y="13377"/>
                </a:lnTo>
                <a:cubicBezTo>
                  <a:pt x="120000" y="5855"/>
                  <a:pt x="114866" y="0"/>
                  <a:pt x="109050" y="0"/>
                </a:cubicBezTo>
                <a:close/>
                <a:moveTo>
                  <a:pt x="109050" y="106622"/>
                </a:moveTo>
                <a:lnTo>
                  <a:pt x="10838" y="106622"/>
                </a:lnTo>
                <a:lnTo>
                  <a:pt x="10838" y="13377"/>
                </a:lnTo>
                <a:lnTo>
                  <a:pt x="109050" y="13377"/>
                </a:lnTo>
                <a:lnTo>
                  <a:pt x="109050" y="10662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6" name="Google Shape;1966;p152"/>
          <p:cNvSpPr/>
          <p:nvPr/>
        </p:nvSpPr>
        <p:spPr>
          <a:xfrm>
            <a:off x="1754156" y="1344787"/>
            <a:ext cx="290400" cy="289200"/>
          </a:xfrm>
          <a:custGeom>
            <a:rect b="b" l="l" r="r" t="t"/>
            <a:pathLst>
              <a:path extrusionOk="0" h="120000" w="120000">
                <a:moveTo>
                  <a:pt x="97029" y="49545"/>
                </a:moveTo>
                <a:lnTo>
                  <a:pt x="70454" y="23043"/>
                </a:lnTo>
                <a:lnTo>
                  <a:pt x="0" y="93374"/>
                </a:lnTo>
                <a:lnTo>
                  <a:pt x="0" y="120000"/>
                </a:lnTo>
                <a:lnTo>
                  <a:pt x="26575" y="120000"/>
                </a:lnTo>
                <a:lnTo>
                  <a:pt x="97029" y="49545"/>
                </a:lnTo>
                <a:close/>
                <a:moveTo>
                  <a:pt x="117837" y="28698"/>
                </a:moveTo>
                <a:cubicBezTo>
                  <a:pt x="120720" y="25809"/>
                  <a:pt x="120720" y="21534"/>
                  <a:pt x="117837" y="18774"/>
                </a:cubicBezTo>
                <a:lnTo>
                  <a:pt x="101165" y="2067"/>
                </a:lnTo>
                <a:cubicBezTo>
                  <a:pt x="98404" y="-692"/>
                  <a:pt x="94145" y="-692"/>
                  <a:pt x="91261" y="2067"/>
                </a:cubicBezTo>
                <a:lnTo>
                  <a:pt x="77473" y="15885"/>
                </a:lnTo>
                <a:lnTo>
                  <a:pt x="104049" y="42510"/>
                </a:lnTo>
                <a:lnTo>
                  <a:pt x="117837" y="28698"/>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7" name="Google Shape;1967;p152"/>
          <p:cNvSpPr/>
          <p:nvPr/>
        </p:nvSpPr>
        <p:spPr>
          <a:xfrm>
            <a:off x="1780866" y="2075041"/>
            <a:ext cx="238800" cy="170700"/>
          </a:xfrm>
          <a:custGeom>
            <a:rect b="b" l="l" r="r" t="t"/>
            <a:pathLst>
              <a:path extrusionOk="0" h="120000" w="120000">
                <a:moveTo>
                  <a:pt x="8505" y="120000"/>
                </a:moveTo>
                <a:lnTo>
                  <a:pt x="34327" y="120000"/>
                </a:lnTo>
                <a:lnTo>
                  <a:pt x="51494" y="71916"/>
                </a:lnTo>
                <a:lnTo>
                  <a:pt x="51494" y="0"/>
                </a:lnTo>
                <a:lnTo>
                  <a:pt x="0" y="0"/>
                </a:lnTo>
                <a:lnTo>
                  <a:pt x="0" y="71916"/>
                </a:lnTo>
                <a:lnTo>
                  <a:pt x="25672" y="71916"/>
                </a:lnTo>
                <a:lnTo>
                  <a:pt x="8505" y="120000"/>
                </a:lnTo>
                <a:close/>
                <a:moveTo>
                  <a:pt x="77166" y="120000"/>
                </a:moveTo>
                <a:lnTo>
                  <a:pt x="102833" y="120000"/>
                </a:lnTo>
                <a:lnTo>
                  <a:pt x="120000" y="71916"/>
                </a:lnTo>
                <a:lnTo>
                  <a:pt x="120000" y="0"/>
                </a:lnTo>
                <a:lnTo>
                  <a:pt x="68655" y="0"/>
                </a:lnTo>
                <a:lnTo>
                  <a:pt x="68655" y="71916"/>
                </a:lnTo>
                <a:lnTo>
                  <a:pt x="94327" y="71916"/>
                </a:lnTo>
                <a:lnTo>
                  <a:pt x="77166" y="1200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8" name="Google Shape;1968;p152"/>
          <p:cNvSpPr/>
          <p:nvPr/>
        </p:nvSpPr>
        <p:spPr>
          <a:xfrm>
            <a:off x="1730116" y="2546610"/>
            <a:ext cx="341400" cy="340200"/>
          </a:xfrm>
          <a:custGeom>
            <a:rect b="b" l="l" r="r" t="t"/>
            <a:pathLst>
              <a:path extrusionOk="0" h="120000" w="120000">
                <a:moveTo>
                  <a:pt x="59894" y="0"/>
                </a:moveTo>
                <a:cubicBezTo>
                  <a:pt x="26855" y="0"/>
                  <a:pt x="0" y="26927"/>
                  <a:pt x="0" y="60055"/>
                </a:cubicBezTo>
                <a:cubicBezTo>
                  <a:pt x="0" y="93283"/>
                  <a:pt x="26855" y="120000"/>
                  <a:pt x="59894" y="120000"/>
                </a:cubicBezTo>
                <a:cubicBezTo>
                  <a:pt x="92933" y="120000"/>
                  <a:pt x="120000" y="93177"/>
                  <a:pt x="120000" y="60055"/>
                </a:cubicBezTo>
                <a:cubicBezTo>
                  <a:pt x="119788" y="26822"/>
                  <a:pt x="92933" y="0"/>
                  <a:pt x="59894" y="0"/>
                </a:cubicBezTo>
                <a:close/>
                <a:moveTo>
                  <a:pt x="59894" y="108244"/>
                </a:moveTo>
                <a:cubicBezTo>
                  <a:pt x="33461" y="108244"/>
                  <a:pt x="12044" y="86872"/>
                  <a:pt x="12044" y="60266"/>
                </a:cubicBezTo>
                <a:cubicBezTo>
                  <a:pt x="12044" y="33766"/>
                  <a:pt x="33461" y="12394"/>
                  <a:pt x="59894" y="12394"/>
                </a:cubicBezTo>
                <a:cubicBezTo>
                  <a:pt x="86322" y="12394"/>
                  <a:pt x="107744" y="33766"/>
                  <a:pt x="107744" y="60266"/>
                </a:cubicBezTo>
                <a:cubicBezTo>
                  <a:pt x="107744" y="86555"/>
                  <a:pt x="86322" y="108244"/>
                  <a:pt x="59894" y="108244"/>
                </a:cubicBezTo>
                <a:close/>
                <a:moveTo>
                  <a:pt x="80994" y="53961"/>
                </a:moveTo>
                <a:cubicBezTo>
                  <a:pt x="86111" y="53961"/>
                  <a:pt x="89944" y="50011"/>
                  <a:pt x="89944" y="44877"/>
                </a:cubicBezTo>
                <a:cubicBezTo>
                  <a:pt x="89944" y="39750"/>
                  <a:pt x="86111" y="35905"/>
                  <a:pt x="80994" y="35905"/>
                </a:cubicBezTo>
                <a:cubicBezTo>
                  <a:pt x="75877" y="35905"/>
                  <a:pt x="71933" y="39750"/>
                  <a:pt x="71933" y="44877"/>
                </a:cubicBezTo>
                <a:cubicBezTo>
                  <a:pt x="71933" y="50011"/>
                  <a:pt x="75877" y="53961"/>
                  <a:pt x="80994" y="53961"/>
                </a:cubicBezTo>
                <a:close/>
                <a:moveTo>
                  <a:pt x="38900" y="53961"/>
                </a:moveTo>
                <a:cubicBezTo>
                  <a:pt x="43905" y="53961"/>
                  <a:pt x="47850" y="50011"/>
                  <a:pt x="47850" y="44877"/>
                </a:cubicBezTo>
                <a:cubicBezTo>
                  <a:pt x="47850" y="39750"/>
                  <a:pt x="43905" y="35905"/>
                  <a:pt x="38900" y="35905"/>
                </a:cubicBezTo>
                <a:cubicBezTo>
                  <a:pt x="33783" y="35905"/>
                  <a:pt x="29838" y="39750"/>
                  <a:pt x="29838" y="44877"/>
                </a:cubicBezTo>
                <a:cubicBezTo>
                  <a:pt x="29838" y="50011"/>
                  <a:pt x="33783" y="53961"/>
                  <a:pt x="38900" y="53961"/>
                </a:cubicBezTo>
                <a:close/>
                <a:moveTo>
                  <a:pt x="59894" y="93177"/>
                </a:moveTo>
                <a:cubicBezTo>
                  <a:pt x="73750" y="93177"/>
                  <a:pt x="85788" y="84416"/>
                  <a:pt x="90588" y="72022"/>
                </a:cubicBezTo>
                <a:lnTo>
                  <a:pt x="29200" y="72022"/>
                </a:lnTo>
                <a:cubicBezTo>
                  <a:pt x="33994" y="84416"/>
                  <a:pt x="45716" y="93177"/>
                  <a:pt x="59894" y="9317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69" name="Google Shape;1969;p152"/>
          <p:cNvSpPr/>
          <p:nvPr/>
        </p:nvSpPr>
        <p:spPr>
          <a:xfrm>
            <a:off x="1728781" y="3325673"/>
            <a:ext cx="341400" cy="171900"/>
          </a:xfrm>
          <a:custGeom>
            <a:rect b="b" l="l" r="r" t="t"/>
            <a:pathLst>
              <a:path extrusionOk="0" h="120000" w="120000">
                <a:moveTo>
                  <a:pt x="11405" y="59683"/>
                </a:moveTo>
                <a:cubicBezTo>
                  <a:pt x="11405" y="39366"/>
                  <a:pt x="19822" y="22644"/>
                  <a:pt x="30055" y="22644"/>
                </a:cubicBezTo>
                <a:lnTo>
                  <a:pt x="54138" y="22644"/>
                </a:lnTo>
                <a:lnTo>
                  <a:pt x="54138" y="0"/>
                </a:lnTo>
                <a:lnTo>
                  <a:pt x="30055" y="0"/>
                </a:lnTo>
                <a:cubicBezTo>
                  <a:pt x="13533" y="0"/>
                  <a:pt x="0" y="26877"/>
                  <a:pt x="0" y="59683"/>
                </a:cubicBezTo>
                <a:cubicBezTo>
                  <a:pt x="0" y="92488"/>
                  <a:pt x="13533" y="119366"/>
                  <a:pt x="30055" y="119366"/>
                </a:cubicBezTo>
                <a:lnTo>
                  <a:pt x="54138" y="119366"/>
                </a:lnTo>
                <a:lnTo>
                  <a:pt x="54138" y="96722"/>
                </a:lnTo>
                <a:lnTo>
                  <a:pt x="30055" y="96722"/>
                </a:lnTo>
                <a:cubicBezTo>
                  <a:pt x="19822" y="96722"/>
                  <a:pt x="11405" y="80000"/>
                  <a:pt x="11405" y="59683"/>
                </a:cubicBezTo>
                <a:close/>
                <a:moveTo>
                  <a:pt x="36022" y="71744"/>
                </a:moveTo>
                <a:lnTo>
                  <a:pt x="83872" y="71744"/>
                </a:lnTo>
                <a:lnTo>
                  <a:pt x="83872" y="47833"/>
                </a:lnTo>
                <a:lnTo>
                  <a:pt x="36022" y="47833"/>
                </a:lnTo>
                <a:lnTo>
                  <a:pt x="36022" y="71744"/>
                </a:lnTo>
                <a:close/>
                <a:moveTo>
                  <a:pt x="89838" y="633"/>
                </a:moveTo>
                <a:lnTo>
                  <a:pt x="65861" y="633"/>
                </a:lnTo>
                <a:lnTo>
                  <a:pt x="65861" y="23277"/>
                </a:lnTo>
                <a:lnTo>
                  <a:pt x="89838" y="23277"/>
                </a:lnTo>
                <a:cubicBezTo>
                  <a:pt x="100072" y="23277"/>
                  <a:pt x="108488" y="40000"/>
                  <a:pt x="108488" y="60316"/>
                </a:cubicBezTo>
                <a:cubicBezTo>
                  <a:pt x="108488" y="80633"/>
                  <a:pt x="100072" y="97355"/>
                  <a:pt x="89838" y="97355"/>
                </a:cubicBezTo>
                <a:lnTo>
                  <a:pt x="65861" y="97355"/>
                </a:lnTo>
                <a:lnTo>
                  <a:pt x="65861" y="120000"/>
                </a:lnTo>
                <a:lnTo>
                  <a:pt x="89838" y="120000"/>
                </a:lnTo>
                <a:cubicBezTo>
                  <a:pt x="106466" y="120000"/>
                  <a:pt x="120000" y="93122"/>
                  <a:pt x="120000" y="60316"/>
                </a:cubicBezTo>
                <a:cubicBezTo>
                  <a:pt x="120000" y="27511"/>
                  <a:pt x="106466" y="633"/>
                  <a:pt x="89838" y="633"/>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0" name="Google Shape;1970;p152"/>
          <p:cNvSpPr/>
          <p:nvPr/>
        </p:nvSpPr>
        <p:spPr>
          <a:xfrm>
            <a:off x="2588860" y="1423302"/>
            <a:ext cx="348300" cy="230700"/>
          </a:xfrm>
          <a:custGeom>
            <a:rect b="b" l="l" r="r" t="t"/>
            <a:pathLst>
              <a:path extrusionOk="0" h="120000" w="120000">
                <a:moveTo>
                  <a:pt x="97005" y="45233"/>
                </a:moveTo>
                <a:cubicBezTo>
                  <a:pt x="93450" y="19633"/>
                  <a:pt x="78394" y="0"/>
                  <a:pt x="60105" y="0"/>
                </a:cubicBezTo>
                <a:cubicBezTo>
                  <a:pt x="45677" y="0"/>
                  <a:pt x="33033" y="12411"/>
                  <a:pt x="26866" y="30155"/>
                </a:cubicBezTo>
                <a:cubicBezTo>
                  <a:pt x="11811" y="32355"/>
                  <a:pt x="0" y="51988"/>
                  <a:pt x="0" y="74922"/>
                </a:cubicBezTo>
                <a:cubicBezTo>
                  <a:pt x="0" y="99583"/>
                  <a:pt x="13588" y="120000"/>
                  <a:pt x="30105" y="120000"/>
                </a:cubicBezTo>
                <a:lnTo>
                  <a:pt x="94911" y="120000"/>
                </a:lnTo>
                <a:cubicBezTo>
                  <a:pt x="108816" y="120000"/>
                  <a:pt x="120000" y="103194"/>
                  <a:pt x="120000" y="82461"/>
                </a:cubicBezTo>
                <a:cubicBezTo>
                  <a:pt x="120000" y="62983"/>
                  <a:pt x="109966" y="46650"/>
                  <a:pt x="97005" y="45233"/>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1" name="Google Shape;1971;p152"/>
          <p:cNvSpPr/>
          <p:nvPr/>
        </p:nvSpPr>
        <p:spPr>
          <a:xfrm>
            <a:off x="2618242" y="2034975"/>
            <a:ext cx="289500" cy="232200"/>
          </a:xfrm>
          <a:custGeom>
            <a:rect b="b" l="l" r="r" t="t"/>
            <a:pathLst>
              <a:path extrusionOk="0" h="120000" w="120000">
                <a:moveTo>
                  <a:pt x="48077" y="0"/>
                </a:moveTo>
                <a:lnTo>
                  <a:pt x="12050" y="0"/>
                </a:lnTo>
                <a:cubicBezTo>
                  <a:pt x="5272" y="0"/>
                  <a:pt x="0" y="6588"/>
                  <a:pt x="0" y="15061"/>
                </a:cubicBezTo>
                <a:lnTo>
                  <a:pt x="0" y="104938"/>
                </a:lnTo>
                <a:cubicBezTo>
                  <a:pt x="0" y="113255"/>
                  <a:pt x="5272" y="120000"/>
                  <a:pt x="12050" y="120000"/>
                </a:cubicBezTo>
                <a:lnTo>
                  <a:pt x="107950" y="120000"/>
                </a:lnTo>
                <a:cubicBezTo>
                  <a:pt x="114727" y="120000"/>
                  <a:pt x="120000" y="113255"/>
                  <a:pt x="120000" y="104938"/>
                </a:cubicBezTo>
                <a:lnTo>
                  <a:pt x="120000" y="30116"/>
                </a:lnTo>
                <a:cubicBezTo>
                  <a:pt x="120000" y="21644"/>
                  <a:pt x="114727" y="15061"/>
                  <a:pt x="107950" y="15061"/>
                </a:cubicBezTo>
                <a:lnTo>
                  <a:pt x="59872" y="15061"/>
                </a:lnTo>
                <a:lnTo>
                  <a:pt x="48077" y="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2" name="Google Shape;1972;p152"/>
          <p:cNvSpPr/>
          <p:nvPr/>
        </p:nvSpPr>
        <p:spPr>
          <a:xfrm>
            <a:off x="2674738" y="2601592"/>
            <a:ext cx="221400" cy="301500"/>
          </a:xfrm>
          <a:custGeom>
            <a:rect b="b" l="l" r="r" t="t"/>
            <a:pathLst>
              <a:path extrusionOk="0" h="120000" w="120000">
                <a:moveTo>
                  <a:pt x="59755" y="75783"/>
                </a:moveTo>
                <a:cubicBezTo>
                  <a:pt x="74200" y="75783"/>
                  <a:pt x="85361" y="67350"/>
                  <a:pt x="85361" y="56744"/>
                </a:cubicBezTo>
                <a:lnTo>
                  <a:pt x="85361" y="19038"/>
                </a:lnTo>
                <a:cubicBezTo>
                  <a:pt x="85361" y="8555"/>
                  <a:pt x="73705" y="0"/>
                  <a:pt x="59427" y="0"/>
                </a:cubicBezTo>
                <a:cubicBezTo>
                  <a:pt x="44977" y="0"/>
                  <a:pt x="33488" y="8555"/>
                  <a:pt x="33488" y="19038"/>
                </a:cubicBezTo>
                <a:lnTo>
                  <a:pt x="33488" y="56744"/>
                </a:lnTo>
                <a:cubicBezTo>
                  <a:pt x="33816" y="67350"/>
                  <a:pt x="45472" y="75783"/>
                  <a:pt x="59755" y="75783"/>
                </a:cubicBezTo>
                <a:close/>
                <a:moveTo>
                  <a:pt x="105227" y="57111"/>
                </a:moveTo>
                <a:cubicBezTo>
                  <a:pt x="105227" y="76144"/>
                  <a:pt x="83227" y="89038"/>
                  <a:pt x="59755" y="89038"/>
                </a:cubicBezTo>
                <a:cubicBezTo>
                  <a:pt x="36116" y="89038"/>
                  <a:pt x="14444" y="75783"/>
                  <a:pt x="14444" y="57111"/>
                </a:cubicBezTo>
                <a:lnTo>
                  <a:pt x="0" y="57111"/>
                </a:lnTo>
                <a:cubicBezTo>
                  <a:pt x="0" y="78555"/>
                  <a:pt x="23144" y="96266"/>
                  <a:pt x="51544" y="99277"/>
                </a:cubicBezTo>
                <a:lnTo>
                  <a:pt x="51544" y="120000"/>
                </a:lnTo>
                <a:lnTo>
                  <a:pt x="68616" y="120000"/>
                </a:lnTo>
                <a:lnTo>
                  <a:pt x="68616" y="99277"/>
                </a:lnTo>
                <a:cubicBezTo>
                  <a:pt x="96855" y="96266"/>
                  <a:pt x="120000" y="78555"/>
                  <a:pt x="120000" y="57111"/>
                </a:cubicBezTo>
                <a:lnTo>
                  <a:pt x="105227" y="5711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3" name="Google Shape;1973;p152"/>
          <p:cNvSpPr/>
          <p:nvPr/>
        </p:nvSpPr>
        <p:spPr>
          <a:xfrm>
            <a:off x="2625323" y="3256580"/>
            <a:ext cx="316200" cy="253500"/>
          </a:xfrm>
          <a:custGeom>
            <a:rect b="b" l="l" r="r" t="t"/>
            <a:pathLst>
              <a:path extrusionOk="0" h="120000" w="120000">
                <a:moveTo>
                  <a:pt x="96666" y="0"/>
                </a:moveTo>
                <a:lnTo>
                  <a:pt x="108622" y="30033"/>
                </a:lnTo>
                <a:lnTo>
                  <a:pt x="90461" y="30033"/>
                </a:lnTo>
                <a:lnTo>
                  <a:pt x="78505" y="0"/>
                </a:lnTo>
                <a:lnTo>
                  <a:pt x="66438" y="0"/>
                </a:lnTo>
                <a:lnTo>
                  <a:pt x="78505" y="30033"/>
                </a:lnTo>
                <a:lnTo>
                  <a:pt x="60344" y="30033"/>
                </a:lnTo>
                <a:lnTo>
                  <a:pt x="48277" y="0"/>
                </a:lnTo>
                <a:lnTo>
                  <a:pt x="36322" y="0"/>
                </a:lnTo>
                <a:lnTo>
                  <a:pt x="48277" y="30033"/>
                </a:lnTo>
                <a:lnTo>
                  <a:pt x="30116" y="30033"/>
                </a:lnTo>
                <a:lnTo>
                  <a:pt x="18161" y="0"/>
                </a:lnTo>
                <a:lnTo>
                  <a:pt x="11955" y="0"/>
                </a:lnTo>
                <a:cubicBezTo>
                  <a:pt x="5516" y="0"/>
                  <a:pt x="0" y="6900"/>
                  <a:pt x="0" y="15088"/>
                </a:cubicBezTo>
                <a:lnTo>
                  <a:pt x="0" y="105055"/>
                </a:lnTo>
                <a:cubicBezTo>
                  <a:pt x="0" y="113244"/>
                  <a:pt x="5516" y="120000"/>
                  <a:pt x="11955" y="120000"/>
                </a:cubicBezTo>
                <a:lnTo>
                  <a:pt x="107933" y="120000"/>
                </a:lnTo>
                <a:cubicBezTo>
                  <a:pt x="114483" y="120000"/>
                  <a:pt x="120000" y="113244"/>
                  <a:pt x="120000" y="105055"/>
                </a:cubicBezTo>
                <a:lnTo>
                  <a:pt x="120000" y="0"/>
                </a:lnTo>
                <a:lnTo>
                  <a:pt x="96666" y="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4" name="Google Shape;1974;p152"/>
          <p:cNvSpPr/>
          <p:nvPr/>
        </p:nvSpPr>
        <p:spPr>
          <a:xfrm>
            <a:off x="3599855" y="1393922"/>
            <a:ext cx="147900" cy="264300"/>
          </a:xfrm>
          <a:custGeom>
            <a:rect b="b" l="l" r="r" t="t"/>
            <a:pathLst>
              <a:path extrusionOk="0" h="120000" w="120000">
                <a:moveTo>
                  <a:pt x="0" y="37611"/>
                </a:moveTo>
                <a:lnTo>
                  <a:pt x="0" y="82800"/>
                </a:lnTo>
                <a:lnTo>
                  <a:pt x="53494" y="82800"/>
                </a:lnTo>
                <a:lnTo>
                  <a:pt x="120000" y="120000"/>
                </a:lnTo>
                <a:lnTo>
                  <a:pt x="120000" y="0"/>
                </a:lnTo>
                <a:lnTo>
                  <a:pt x="53494" y="37338"/>
                </a:lnTo>
                <a:lnTo>
                  <a:pt x="0" y="37338"/>
                </a:lnTo>
                <a:lnTo>
                  <a:pt x="0" y="37611"/>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5" name="Google Shape;1975;p152"/>
          <p:cNvSpPr/>
          <p:nvPr/>
        </p:nvSpPr>
        <p:spPr>
          <a:xfrm>
            <a:off x="3509039" y="2021619"/>
            <a:ext cx="330900" cy="265500"/>
          </a:xfrm>
          <a:custGeom>
            <a:rect b="b" l="l" r="r" t="t"/>
            <a:pathLst>
              <a:path extrusionOk="0" h="120000" w="120000">
                <a:moveTo>
                  <a:pt x="107583" y="0"/>
                </a:moveTo>
                <a:lnTo>
                  <a:pt x="11755" y="0"/>
                </a:lnTo>
                <a:cubicBezTo>
                  <a:pt x="5272" y="0"/>
                  <a:pt x="0" y="6583"/>
                  <a:pt x="0" y="15083"/>
                </a:cubicBezTo>
                <a:lnTo>
                  <a:pt x="0" y="104916"/>
                </a:lnTo>
                <a:cubicBezTo>
                  <a:pt x="0" y="113005"/>
                  <a:pt x="5272" y="120000"/>
                  <a:pt x="12088" y="120000"/>
                </a:cubicBezTo>
                <a:lnTo>
                  <a:pt x="107911" y="120000"/>
                </a:lnTo>
                <a:cubicBezTo>
                  <a:pt x="114505" y="120000"/>
                  <a:pt x="120000" y="113416"/>
                  <a:pt x="120000" y="104916"/>
                </a:cubicBezTo>
                <a:lnTo>
                  <a:pt x="120000" y="15083"/>
                </a:lnTo>
                <a:cubicBezTo>
                  <a:pt x="119450" y="6994"/>
                  <a:pt x="114177" y="0"/>
                  <a:pt x="107583" y="0"/>
                </a:cubicBezTo>
                <a:close/>
                <a:moveTo>
                  <a:pt x="77583" y="104505"/>
                </a:moveTo>
                <a:lnTo>
                  <a:pt x="11755" y="104505"/>
                </a:lnTo>
                <a:lnTo>
                  <a:pt x="11755" y="74605"/>
                </a:lnTo>
                <a:lnTo>
                  <a:pt x="77583" y="74605"/>
                </a:lnTo>
                <a:lnTo>
                  <a:pt x="77583" y="104505"/>
                </a:lnTo>
                <a:close/>
                <a:moveTo>
                  <a:pt x="77583" y="67338"/>
                </a:moveTo>
                <a:lnTo>
                  <a:pt x="11755" y="67338"/>
                </a:lnTo>
                <a:lnTo>
                  <a:pt x="11755" y="37577"/>
                </a:lnTo>
                <a:lnTo>
                  <a:pt x="77583" y="37577"/>
                </a:lnTo>
                <a:lnTo>
                  <a:pt x="77583" y="67338"/>
                </a:lnTo>
                <a:close/>
                <a:moveTo>
                  <a:pt x="107583" y="104505"/>
                </a:moveTo>
                <a:lnTo>
                  <a:pt x="83738" y="104505"/>
                </a:lnTo>
                <a:lnTo>
                  <a:pt x="83738" y="37166"/>
                </a:lnTo>
                <a:lnTo>
                  <a:pt x="107583" y="37166"/>
                </a:lnTo>
                <a:lnTo>
                  <a:pt x="107583" y="1045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6" name="Google Shape;1976;p152"/>
          <p:cNvSpPr/>
          <p:nvPr/>
        </p:nvSpPr>
        <p:spPr>
          <a:xfrm>
            <a:off x="3526401" y="2614594"/>
            <a:ext cx="297600" cy="297600"/>
          </a:xfrm>
          <a:custGeom>
            <a:rect b="b" l="l" r="r" t="t"/>
            <a:pathLst>
              <a:path extrusionOk="0" h="120000" w="120000">
                <a:moveTo>
                  <a:pt x="23827" y="52177"/>
                </a:moveTo>
                <a:cubicBezTo>
                  <a:pt x="33483" y="71122"/>
                  <a:pt x="49000" y="86638"/>
                  <a:pt x="67944" y="96294"/>
                </a:cubicBezTo>
                <a:lnTo>
                  <a:pt x="82727" y="81383"/>
                </a:lnTo>
                <a:cubicBezTo>
                  <a:pt x="84438" y="79672"/>
                  <a:pt x="87250" y="79061"/>
                  <a:pt x="89694" y="79672"/>
                </a:cubicBezTo>
                <a:cubicBezTo>
                  <a:pt x="97272" y="82116"/>
                  <a:pt x="105211" y="83461"/>
                  <a:pt x="113400" y="83461"/>
                </a:cubicBezTo>
                <a:cubicBezTo>
                  <a:pt x="117188" y="83461"/>
                  <a:pt x="120000" y="86638"/>
                  <a:pt x="120000" y="90061"/>
                </a:cubicBezTo>
                <a:lnTo>
                  <a:pt x="120000" y="113522"/>
                </a:lnTo>
                <a:cubicBezTo>
                  <a:pt x="120000" y="117311"/>
                  <a:pt x="116944" y="120000"/>
                  <a:pt x="113400" y="120000"/>
                </a:cubicBezTo>
                <a:cubicBezTo>
                  <a:pt x="50711" y="120000"/>
                  <a:pt x="0" y="69411"/>
                  <a:pt x="0" y="6600"/>
                </a:cubicBezTo>
                <a:cubicBezTo>
                  <a:pt x="0" y="2811"/>
                  <a:pt x="3055" y="0"/>
                  <a:pt x="6477" y="0"/>
                </a:cubicBezTo>
                <a:lnTo>
                  <a:pt x="29938" y="0"/>
                </a:lnTo>
                <a:cubicBezTo>
                  <a:pt x="33727" y="0"/>
                  <a:pt x="36538" y="3177"/>
                  <a:pt x="36538" y="6600"/>
                </a:cubicBezTo>
                <a:cubicBezTo>
                  <a:pt x="36538" y="14911"/>
                  <a:pt x="37883" y="22850"/>
                  <a:pt x="40327" y="30427"/>
                </a:cubicBezTo>
                <a:cubicBezTo>
                  <a:pt x="41061" y="32750"/>
                  <a:pt x="40694" y="35194"/>
                  <a:pt x="38616" y="37272"/>
                </a:cubicBezTo>
                <a:lnTo>
                  <a:pt x="23827" y="52177"/>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7" name="Google Shape;1977;p152"/>
          <p:cNvSpPr/>
          <p:nvPr/>
        </p:nvSpPr>
        <p:spPr>
          <a:xfrm>
            <a:off x="3529476" y="3200262"/>
            <a:ext cx="331500" cy="332100"/>
          </a:xfrm>
          <a:custGeom>
            <a:rect b="b" l="l" r="r" t="t"/>
            <a:pathLst>
              <a:path extrusionOk="0" h="120000" w="120000">
                <a:moveTo>
                  <a:pt x="108118" y="0"/>
                </a:moveTo>
                <a:lnTo>
                  <a:pt x="12087" y="0"/>
                </a:lnTo>
                <a:cubicBezTo>
                  <a:pt x="5492" y="0"/>
                  <a:pt x="0" y="5261"/>
                  <a:pt x="0" y="12055"/>
                </a:cubicBezTo>
                <a:lnTo>
                  <a:pt x="0" y="120000"/>
                </a:lnTo>
                <a:lnTo>
                  <a:pt x="23846" y="96216"/>
                </a:lnTo>
                <a:lnTo>
                  <a:pt x="107901" y="96216"/>
                </a:lnTo>
                <a:cubicBezTo>
                  <a:pt x="114385" y="96216"/>
                  <a:pt x="119988" y="90961"/>
                  <a:pt x="119988" y="84166"/>
                </a:cubicBezTo>
                <a:lnTo>
                  <a:pt x="119988" y="12383"/>
                </a:lnTo>
                <a:cubicBezTo>
                  <a:pt x="120317" y="5261"/>
                  <a:pt x="115042" y="0"/>
                  <a:pt x="108118" y="0"/>
                </a:cubicBezTo>
                <a:close/>
                <a:moveTo>
                  <a:pt x="24174" y="41755"/>
                </a:moveTo>
                <a:lnTo>
                  <a:pt x="96036" y="41755"/>
                </a:lnTo>
                <a:lnTo>
                  <a:pt x="96036" y="53805"/>
                </a:lnTo>
                <a:lnTo>
                  <a:pt x="24174" y="53805"/>
                </a:lnTo>
                <a:lnTo>
                  <a:pt x="24174" y="41755"/>
                </a:lnTo>
                <a:close/>
                <a:moveTo>
                  <a:pt x="72190" y="71783"/>
                </a:moveTo>
                <a:lnTo>
                  <a:pt x="24174" y="71783"/>
                </a:lnTo>
                <a:lnTo>
                  <a:pt x="24174" y="59727"/>
                </a:lnTo>
                <a:lnTo>
                  <a:pt x="72190" y="59727"/>
                </a:lnTo>
                <a:lnTo>
                  <a:pt x="72190" y="71783"/>
                </a:lnTo>
                <a:close/>
                <a:moveTo>
                  <a:pt x="96365" y="35944"/>
                </a:moveTo>
                <a:lnTo>
                  <a:pt x="24503" y="35944"/>
                </a:lnTo>
                <a:lnTo>
                  <a:pt x="24503" y="23888"/>
                </a:lnTo>
                <a:lnTo>
                  <a:pt x="96365" y="23888"/>
                </a:lnTo>
                <a:lnTo>
                  <a:pt x="96365" y="35944"/>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8" name="Google Shape;1978;p152"/>
          <p:cNvSpPr/>
          <p:nvPr/>
        </p:nvSpPr>
        <p:spPr>
          <a:xfrm>
            <a:off x="4353094" y="1413953"/>
            <a:ext cx="363000" cy="198600"/>
          </a:xfrm>
          <a:custGeom>
            <a:rect b="b" l="l" r="r" t="t"/>
            <a:pathLst>
              <a:path extrusionOk="0" h="120000" w="120000">
                <a:moveTo>
                  <a:pt x="63605" y="40000"/>
                </a:moveTo>
                <a:cubicBezTo>
                  <a:pt x="59100" y="16700"/>
                  <a:pt x="46877" y="0"/>
                  <a:pt x="32755" y="0"/>
                </a:cubicBezTo>
                <a:cubicBezTo>
                  <a:pt x="14722" y="0"/>
                  <a:pt x="0" y="26972"/>
                  <a:pt x="0" y="60183"/>
                </a:cubicBezTo>
                <a:cubicBezTo>
                  <a:pt x="0" y="93211"/>
                  <a:pt x="14722" y="120000"/>
                  <a:pt x="32755" y="120000"/>
                </a:cubicBezTo>
                <a:cubicBezTo>
                  <a:pt x="47177" y="120000"/>
                  <a:pt x="59400" y="103672"/>
                  <a:pt x="63605" y="80366"/>
                </a:cubicBezTo>
                <a:lnTo>
                  <a:pt x="87244" y="80366"/>
                </a:lnTo>
                <a:lnTo>
                  <a:pt x="87244" y="120000"/>
                </a:lnTo>
                <a:lnTo>
                  <a:pt x="108983" y="120000"/>
                </a:lnTo>
                <a:lnTo>
                  <a:pt x="108983" y="80366"/>
                </a:lnTo>
                <a:lnTo>
                  <a:pt x="120000" y="80366"/>
                </a:lnTo>
                <a:lnTo>
                  <a:pt x="120000" y="40366"/>
                </a:lnTo>
                <a:lnTo>
                  <a:pt x="63605" y="40366"/>
                </a:lnTo>
                <a:lnTo>
                  <a:pt x="63605" y="40000"/>
                </a:lnTo>
                <a:close/>
                <a:moveTo>
                  <a:pt x="32455" y="79816"/>
                </a:moveTo>
                <a:cubicBezTo>
                  <a:pt x="26544" y="79816"/>
                  <a:pt x="21433" y="71011"/>
                  <a:pt x="21433" y="59633"/>
                </a:cubicBezTo>
                <a:cubicBezTo>
                  <a:pt x="21433" y="48805"/>
                  <a:pt x="26244" y="39450"/>
                  <a:pt x="32455" y="39450"/>
                </a:cubicBezTo>
                <a:cubicBezTo>
                  <a:pt x="38666" y="39450"/>
                  <a:pt x="43472" y="48255"/>
                  <a:pt x="43472" y="59633"/>
                </a:cubicBezTo>
                <a:cubicBezTo>
                  <a:pt x="43472" y="71011"/>
                  <a:pt x="38666" y="79816"/>
                  <a:pt x="32455" y="79816"/>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79" name="Google Shape;1979;p152"/>
          <p:cNvSpPr/>
          <p:nvPr/>
        </p:nvSpPr>
        <p:spPr>
          <a:xfrm>
            <a:off x="4389153" y="1981553"/>
            <a:ext cx="287100" cy="286800"/>
          </a:xfrm>
          <a:custGeom>
            <a:rect b="b" l="l" r="r" t="t"/>
            <a:pathLst>
              <a:path extrusionOk="0" h="120000" w="120000">
                <a:moveTo>
                  <a:pt x="117278" y="14727"/>
                </a:moveTo>
                <a:lnTo>
                  <a:pt x="107894" y="3555"/>
                </a:lnTo>
                <a:cubicBezTo>
                  <a:pt x="106120" y="1394"/>
                  <a:pt x="103332" y="0"/>
                  <a:pt x="100416" y="0"/>
                </a:cubicBezTo>
                <a:lnTo>
                  <a:pt x="20414" y="0"/>
                </a:lnTo>
                <a:cubicBezTo>
                  <a:pt x="17241" y="0"/>
                  <a:pt x="14704" y="1394"/>
                  <a:pt x="12552" y="3555"/>
                </a:cubicBezTo>
                <a:lnTo>
                  <a:pt x="3295" y="14727"/>
                </a:lnTo>
                <a:cubicBezTo>
                  <a:pt x="1394" y="16888"/>
                  <a:pt x="0" y="20061"/>
                  <a:pt x="0" y="23238"/>
                </a:cubicBezTo>
                <a:lnTo>
                  <a:pt x="0" y="106794"/>
                </a:lnTo>
                <a:cubicBezTo>
                  <a:pt x="0" y="114283"/>
                  <a:pt x="6083" y="120000"/>
                  <a:pt x="13310" y="120000"/>
                </a:cubicBezTo>
                <a:lnTo>
                  <a:pt x="106500" y="120000"/>
                </a:lnTo>
                <a:cubicBezTo>
                  <a:pt x="113977" y="120000"/>
                  <a:pt x="119810" y="113905"/>
                  <a:pt x="119810" y="106794"/>
                </a:cubicBezTo>
                <a:lnTo>
                  <a:pt x="119810" y="23238"/>
                </a:lnTo>
                <a:cubicBezTo>
                  <a:pt x="120446" y="20061"/>
                  <a:pt x="119431" y="16888"/>
                  <a:pt x="117278" y="14727"/>
                </a:cubicBezTo>
                <a:close/>
                <a:moveTo>
                  <a:pt x="60473" y="96761"/>
                </a:moveTo>
                <a:lnTo>
                  <a:pt x="23581" y="59811"/>
                </a:lnTo>
                <a:lnTo>
                  <a:pt x="46912" y="59811"/>
                </a:lnTo>
                <a:lnTo>
                  <a:pt x="46912" y="46605"/>
                </a:lnTo>
                <a:lnTo>
                  <a:pt x="73789" y="46605"/>
                </a:lnTo>
                <a:lnTo>
                  <a:pt x="73789" y="59811"/>
                </a:lnTo>
                <a:lnTo>
                  <a:pt x="96864" y="59811"/>
                </a:lnTo>
                <a:lnTo>
                  <a:pt x="60473" y="96761"/>
                </a:lnTo>
                <a:close/>
                <a:moveTo>
                  <a:pt x="14704" y="13205"/>
                </a:moveTo>
                <a:lnTo>
                  <a:pt x="20029" y="6477"/>
                </a:lnTo>
                <a:lnTo>
                  <a:pt x="100031" y="6477"/>
                </a:lnTo>
                <a:lnTo>
                  <a:pt x="106500" y="13205"/>
                </a:lnTo>
                <a:lnTo>
                  <a:pt x="14704" y="132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0" name="Google Shape;1980;p152"/>
          <p:cNvSpPr/>
          <p:nvPr/>
        </p:nvSpPr>
        <p:spPr>
          <a:xfrm>
            <a:off x="4373126" y="2575864"/>
            <a:ext cx="318900" cy="318900"/>
          </a:xfrm>
          <a:custGeom>
            <a:rect b="b" l="l" r="r" t="t"/>
            <a:pathLst>
              <a:path extrusionOk="0" h="120000" w="120000">
                <a:moveTo>
                  <a:pt x="45950" y="34011"/>
                </a:moveTo>
                <a:cubicBezTo>
                  <a:pt x="47205" y="31050"/>
                  <a:pt x="48227" y="27527"/>
                  <a:pt x="48227" y="24000"/>
                </a:cubicBezTo>
                <a:cubicBezTo>
                  <a:pt x="48227" y="10916"/>
                  <a:pt x="37533" y="0"/>
                  <a:pt x="24111" y="0"/>
                </a:cubicBezTo>
                <a:cubicBezTo>
                  <a:pt x="10577" y="0"/>
                  <a:pt x="0" y="10577"/>
                  <a:pt x="0" y="24000"/>
                </a:cubicBezTo>
                <a:cubicBezTo>
                  <a:pt x="0" y="37533"/>
                  <a:pt x="10694" y="48111"/>
                  <a:pt x="24111" y="48111"/>
                </a:cubicBezTo>
                <a:cubicBezTo>
                  <a:pt x="27638" y="48111"/>
                  <a:pt x="30822" y="47433"/>
                  <a:pt x="34122" y="45838"/>
                </a:cubicBezTo>
                <a:lnTo>
                  <a:pt x="48227" y="59944"/>
                </a:lnTo>
                <a:lnTo>
                  <a:pt x="34122" y="74050"/>
                </a:lnTo>
                <a:cubicBezTo>
                  <a:pt x="31166" y="72794"/>
                  <a:pt x="27638" y="71888"/>
                  <a:pt x="24111" y="71888"/>
                </a:cubicBezTo>
                <a:cubicBezTo>
                  <a:pt x="10916" y="71888"/>
                  <a:pt x="0" y="82466"/>
                  <a:pt x="0" y="95888"/>
                </a:cubicBezTo>
                <a:cubicBezTo>
                  <a:pt x="0" y="109422"/>
                  <a:pt x="10577" y="120000"/>
                  <a:pt x="24111" y="120000"/>
                </a:cubicBezTo>
                <a:cubicBezTo>
                  <a:pt x="37533" y="120000"/>
                  <a:pt x="48227" y="109422"/>
                  <a:pt x="48227" y="95888"/>
                </a:cubicBezTo>
                <a:cubicBezTo>
                  <a:pt x="48227" y="92361"/>
                  <a:pt x="47544" y="89177"/>
                  <a:pt x="45950" y="85988"/>
                </a:cubicBezTo>
                <a:lnTo>
                  <a:pt x="60055" y="71888"/>
                </a:lnTo>
                <a:lnTo>
                  <a:pt x="102027" y="113855"/>
                </a:lnTo>
                <a:lnTo>
                  <a:pt x="120000" y="113855"/>
                </a:lnTo>
                <a:lnTo>
                  <a:pt x="120000" y="107827"/>
                </a:lnTo>
                <a:lnTo>
                  <a:pt x="45950" y="34011"/>
                </a:lnTo>
                <a:close/>
                <a:moveTo>
                  <a:pt x="24111" y="36172"/>
                </a:moveTo>
                <a:cubicBezTo>
                  <a:pt x="17405" y="36172"/>
                  <a:pt x="12283" y="30711"/>
                  <a:pt x="12283" y="24338"/>
                </a:cubicBezTo>
                <a:cubicBezTo>
                  <a:pt x="12283" y="17972"/>
                  <a:pt x="17744" y="12511"/>
                  <a:pt x="24111" y="12511"/>
                </a:cubicBezTo>
                <a:cubicBezTo>
                  <a:pt x="30822" y="12511"/>
                  <a:pt x="35944" y="17972"/>
                  <a:pt x="35944" y="24338"/>
                </a:cubicBezTo>
                <a:cubicBezTo>
                  <a:pt x="35944" y="30711"/>
                  <a:pt x="30822" y="36172"/>
                  <a:pt x="24111" y="36172"/>
                </a:cubicBezTo>
                <a:close/>
                <a:moveTo>
                  <a:pt x="24111" y="108172"/>
                </a:moveTo>
                <a:cubicBezTo>
                  <a:pt x="17405" y="108172"/>
                  <a:pt x="12283" y="102711"/>
                  <a:pt x="12283" y="96227"/>
                </a:cubicBezTo>
                <a:cubicBezTo>
                  <a:pt x="12283" y="89855"/>
                  <a:pt x="17744" y="84400"/>
                  <a:pt x="24111" y="84400"/>
                </a:cubicBezTo>
                <a:cubicBezTo>
                  <a:pt x="30822" y="84400"/>
                  <a:pt x="35944" y="89855"/>
                  <a:pt x="35944" y="96227"/>
                </a:cubicBezTo>
                <a:cubicBezTo>
                  <a:pt x="35944" y="102711"/>
                  <a:pt x="30822" y="108172"/>
                  <a:pt x="24111" y="108172"/>
                </a:cubicBezTo>
                <a:close/>
                <a:moveTo>
                  <a:pt x="60055" y="63244"/>
                </a:moveTo>
                <a:cubicBezTo>
                  <a:pt x="58466" y="63244"/>
                  <a:pt x="57211" y="61877"/>
                  <a:pt x="57211" y="60283"/>
                </a:cubicBezTo>
                <a:cubicBezTo>
                  <a:pt x="57211" y="58694"/>
                  <a:pt x="58466" y="57438"/>
                  <a:pt x="60055" y="57438"/>
                </a:cubicBezTo>
                <a:cubicBezTo>
                  <a:pt x="61650" y="57438"/>
                  <a:pt x="63016" y="58694"/>
                  <a:pt x="63016" y="60283"/>
                </a:cubicBezTo>
                <a:cubicBezTo>
                  <a:pt x="63016" y="61877"/>
                  <a:pt x="61650" y="63244"/>
                  <a:pt x="60055" y="63244"/>
                </a:cubicBezTo>
                <a:close/>
                <a:moveTo>
                  <a:pt x="102027" y="6372"/>
                </a:moveTo>
                <a:lnTo>
                  <a:pt x="66200" y="42311"/>
                </a:lnTo>
                <a:lnTo>
                  <a:pt x="77916" y="54144"/>
                </a:lnTo>
                <a:lnTo>
                  <a:pt x="120000" y="12172"/>
                </a:lnTo>
                <a:lnTo>
                  <a:pt x="120000" y="6027"/>
                </a:lnTo>
                <a:lnTo>
                  <a:pt x="102027" y="6027"/>
                </a:lnTo>
                <a:lnTo>
                  <a:pt x="102027" y="63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1" name="Google Shape;1981;p152"/>
          <p:cNvSpPr/>
          <p:nvPr/>
        </p:nvSpPr>
        <p:spPr>
          <a:xfrm>
            <a:off x="4390489" y="3160825"/>
            <a:ext cx="285900" cy="351000"/>
          </a:xfrm>
          <a:custGeom>
            <a:rect b="b" l="l" r="r" t="t"/>
            <a:pathLst>
              <a:path extrusionOk="0" h="120000" w="120000">
                <a:moveTo>
                  <a:pt x="107144" y="10788"/>
                </a:moveTo>
                <a:lnTo>
                  <a:pt x="79182" y="10788"/>
                </a:lnTo>
                <a:cubicBezTo>
                  <a:pt x="76257" y="4355"/>
                  <a:pt x="69269" y="0"/>
                  <a:pt x="60242" y="0"/>
                </a:cubicBezTo>
                <a:cubicBezTo>
                  <a:pt x="51599" y="0"/>
                  <a:pt x="44104" y="4666"/>
                  <a:pt x="41307" y="10788"/>
                </a:cubicBezTo>
                <a:lnTo>
                  <a:pt x="13217" y="10788"/>
                </a:lnTo>
                <a:cubicBezTo>
                  <a:pt x="5717" y="10788"/>
                  <a:pt x="0" y="15766"/>
                  <a:pt x="0" y="21677"/>
                </a:cubicBezTo>
                <a:lnTo>
                  <a:pt x="0" y="109111"/>
                </a:lnTo>
                <a:cubicBezTo>
                  <a:pt x="0" y="115333"/>
                  <a:pt x="6101" y="120000"/>
                  <a:pt x="13217" y="120000"/>
                </a:cubicBezTo>
                <a:lnTo>
                  <a:pt x="106760" y="120000"/>
                </a:lnTo>
                <a:cubicBezTo>
                  <a:pt x="114260" y="120000"/>
                  <a:pt x="119983" y="115022"/>
                  <a:pt x="119983" y="109111"/>
                </a:cubicBezTo>
                <a:lnTo>
                  <a:pt x="119983" y="21677"/>
                </a:lnTo>
                <a:cubicBezTo>
                  <a:pt x="120362" y="15766"/>
                  <a:pt x="114260" y="10788"/>
                  <a:pt x="107144" y="10788"/>
                </a:cubicBezTo>
                <a:close/>
                <a:moveTo>
                  <a:pt x="60242" y="10788"/>
                </a:moveTo>
                <a:cubicBezTo>
                  <a:pt x="63803" y="10788"/>
                  <a:pt x="67107" y="13172"/>
                  <a:pt x="67107" y="16388"/>
                </a:cubicBezTo>
                <a:cubicBezTo>
                  <a:pt x="67107" y="19288"/>
                  <a:pt x="64182" y="21883"/>
                  <a:pt x="60242" y="21883"/>
                </a:cubicBezTo>
                <a:cubicBezTo>
                  <a:pt x="56687" y="21883"/>
                  <a:pt x="53511" y="19600"/>
                  <a:pt x="53511" y="16388"/>
                </a:cubicBezTo>
                <a:cubicBezTo>
                  <a:pt x="53511" y="13172"/>
                  <a:pt x="56687" y="10788"/>
                  <a:pt x="60242" y="10788"/>
                </a:cubicBezTo>
                <a:close/>
                <a:moveTo>
                  <a:pt x="13602" y="109111"/>
                </a:moveTo>
                <a:lnTo>
                  <a:pt x="13602" y="21677"/>
                </a:lnTo>
                <a:lnTo>
                  <a:pt x="26942" y="21677"/>
                </a:lnTo>
                <a:lnTo>
                  <a:pt x="26942" y="38066"/>
                </a:lnTo>
                <a:lnTo>
                  <a:pt x="93542" y="38066"/>
                </a:lnTo>
                <a:lnTo>
                  <a:pt x="93542" y="21677"/>
                </a:lnTo>
                <a:lnTo>
                  <a:pt x="106760" y="21677"/>
                </a:lnTo>
                <a:lnTo>
                  <a:pt x="106760" y="109111"/>
                </a:lnTo>
                <a:lnTo>
                  <a:pt x="13602" y="10911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2" name="Google Shape;1982;p152"/>
          <p:cNvSpPr/>
          <p:nvPr/>
        </p:nvSpPr>
        <p:spPr>
          <a:xfrm>
            <a:off x="5210503" y="1945493"/>
            <a:ext cx="378900" cy="344100"/>
          </a:xfrm>
          <a:custGeom>
            <a:rect b="b" l="l" r="r" t="t"/>
            <a:pathLst>
              <a:path extrusionOk="0" h="120000" w="120000">
                <a:moveTo>
                  <a:pt x="109150" y="0"/>
                </a:moveTo>
                <a:lnTo>
                  <a:pt x="10850" y="0"/>
                </a:lnTo>
                <a:cubicBezTo>
                  <a:pt x="4894" y="0"/>
                  <a:pt x="0" y="5394"/>
                  <a:pt x="0" y="11944"/>
                </a:cubicBezTo>
                <a:lnTo>
                  <a:pt x="0" y="84161"/>
                </a:lnTo>
                <a:cubicBezTo>
                  <a:pt x="0" y="90711"/>
                  <a:pt x="4894" y="96105"/>
                  <a:pt x="10850" y="96105"/>
                </a:cubicBezTo>
                <a:lnTo>
                  <a:pt x="49055" y="96105"/>
                </a:lnTo>
                <a:lnTo>
                  <a:pt x="49055" y="108055"/>
                </a:lnTo>
                <a:lnTo>
                  <a:pt x="38205" y="108055"/>
                </a:lnTo>
                <a:lnTo>
                  <a:pt x="38205" y="120000"/>
                </a:lnTo>
                <a:lnTo>
                  <a:pt x="81794" y="120000"/>
                </a:lnTo>
                <a:lnTo>
                  <a:pt x="81794" y="108055"/>
                </a:lnTo>
                <a:lnTo>
                  <a:pt x="71038" y="108055"/>
                </a:lnTo>
                <a:lnTo>
                  <a:pt x="71038" y="96105"/>
                </a:lnTo>
                <a:lnTo>
                  <a:pt x="109150" y="96105"/>
                </a:lnTo>
                <a:cubicBezTo>
                  <a:pt x="115200" y="96105"/>
                  <a:pt x="120000" y="90711"/>
                  <a:pt x="120000" y="84161"/>
                </a:cubicBezTo>
                <a:lnTo>
                  <a:pt x="120000" y="11944"/>
                </a:lnTo>
                <a:cubicBezTo>
                  <a:pt x="120000" y="5394"/>
                  <a:pt x="115200" y="0"/>
                  <a:pt x="109150" y="0"/>
                </a:cubicBezTo>
                <a:close/>
                <a:moveTo>
                  <a:pt x="10850" y="84161"/>
                </a:moveTo>
                <a:lnTo>
                  <a:pt x="10850" y="11944"/>
                </a:lnTo>
                <a:lnTo>
                  <a:pt x="108961" y="11944"/>
                </a:lnTo>
                <a:lnTo>
                  <a:pt x="108961" y="84161"/>
                </a:lnTo>
                <a:lnTo>
                  <a:pt x="10850" y="8416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3" name="Google Shape;1983;p152"/>
          <p:cNvSpPr/>
          <p:nvPr/>
        </p:nvSpPr>
        <p:spPr>
          <a:xfrm>
            <a:off x="5246562" y="2581205"/>
            <a:ext cx="308100" cy="327000"/>
          </a:xfrm>
          <a:custGeom>
            <a:rect b="b" l="l" r="r" t="t"/>
            <a:pathLst>
              <a:path extrusionOk="0" h="120000" w="120000">
                <a:moveTo>
                  <a:pt x="60351" y="0"/>
                </a:moveTo>
                <a:cubicBezTo>
                  <a:pt x="26929" y="0"/>
                  <a:pt x="0" y="25488"/>
                  <a:pt x="0" y="56883"/>
                </a:cubicBezTo>
                <a:lnTo>
                  <a:pt x="0" y="101188"/>
                </a:lnTo>
                <a:cubicBezTo>
                  <a:pt x="0" y="111538"/>
                  <a:pt x="8976" y="120000"/>
                  <a:pt x="19957" y="120000"/>
                </a:cubicBezTo>
                <a:lnTo>
                  <a:pt x="39919" y="120000"/>
                </a:lnTo>
                <a:lnTo>
                  <a:pt x="39919" y="69461"/>
                </a:lnTo>
                <a:lnTo>
                  <a:pt x="12990" y="69461"/>
                </a:lnTo>
                <a:lnTo>
                  <a:pt x="12990" y="56883"/>
                </a:lnTo>
                <a:cubicBezTo>
                  <a:pt x="12990" y="32394"/>
                  <a:pt x="34013" y="12577"/>
                  <a:pt x="59994" y="12577"/>
                </a:cubicBezTo>
                <a:cubicBezTo>
                  <a:pt x="85975" y="12577"/>
                  <a:pt x="106998" y="32394"/>
                  <a:pt x="106998" y="56883"/>
                </a:cubicBezTo>
                <a:lnTo>
                  <a:pt x="106998" y="69461"/>
                </a:lnTo>
                <a:lnTo>
                  <a:pt x="79951" y="69461"/>
                </a:lnTo>
                <a:lnTo>
                  <a:pt x="79951" y="120000"/>
                </a:lnTo>
                <a:lnTo>
                  <a:pt x="99914" y="120000"/>
                </a:lnTo>
                <a:cubicBezTo>
                  <a:pt x="111012" y="120000"/>
                  <a:pt x="119988" y="111538"/>
                  <a:pt x="119988" y="101188"/>
                </a:cubicBezTo>
                <a:lnTo>
                  <a:pt x="119988" y="56883"/>
                </a:lnTo>
                <a:cubicBezTo>
                  <a:pt x="120580" y="25488"/>
                  <a:pt x="93650" y="0"/>
                  <a:pt x="60351" y="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4" name="Google Shape;1984;p152"/>
          <p:cNvSpPr/>
          <p:nvPr/>
        </p:nvSpPr>
        <p:spPr>
          <a:xfrm>
            <a:off x="5229200" y="3278351"/>
            <a:ext cx="344100" cy="240000"/>
          </a:xfrm>
          <a:custGeom>
            <a:rect b="b" l="l" r="r" t="t"/>
            <a:pathLst>
              <a:path extrusionOk="0" h="120000" w="120000">
                <a:moveTo>
                  <a:pt x="108055" y="0"/>
                </a:moveTo>
                <a:lnTo>
                  <a:pt x="11944" y="0"/>
                </a:lnTo>
                <a:cubicBezTo>
                  <a:pt x="5394" y="0"/>
                  <a:pt x="0" y="7716"/>
                  <a:pt x="0" y="17100"/>
                </a:cubicBezTo>
                <a:lnTo>
                  <a:pt x="0" y="102900"/>
                </a:lnTo>
                <a:cubicBezTo>
                  <a:pt x="0" y="112283"/>
                  <a:pt x="5394" y="120000"/>
                  <a:pt x="11944" y="120000"/>
                </a:cubicBezTo>
                <a:lnTo>
                  <a:pt x="108055" y="120000"/>
                </a:lnTo>
                <a:cubicBezTo>
                  <a:pt x="114605" y="120000"/>
                  <a:pt x="120000" y="112283"/>
                  <a:pt x="120000" y="102900"/>
                </a:cubicBezTo>
                <a:lnTo>
                  <a:pt x="120000" y="17100"/>
                </a:lnTo>
                <a:cubicBezTo>
                  <a:pt x="120000" y="7716"/>
                  <a:pt x="114605" y="0"/>
                  <a:pt x="108055" y="0"/>
                </a:cubicBezTo>
                <a:close/>
                <a:moveTo>
                  <a:pt x="53711" y="25572"/>
                </a:moveTo>
                <a:lnTo>
                  <a:pt x="65655" y="25572"/>
                </a:lnTo>
                <a:lnTo>
                  <a:pt x="65655" y="42672"/>
                </a:lnTo>
                <a:lnTo>
                  <a:pt x="53711" y="42672"/>
                </a:lnTo>
                <a:lnTo>
                  <a:pt x="53711" y="25572"/>
                </a:lnTo>
                <a:close/>
                <a:moveTo>
                  <a:pt x="53711" y="51300"/>
                </a:moveTo>
                <a:lnTo>
                  <a:pt x="65655" y="51300"/>
                </a:lnTo>
                <a:lnTo>
                  <a:pt x="65655" y="68400"/>
                </a:lnTo>
                <a:lnTo>
                  <a:pt x="53711" y="68400"/>
                </a:lnTo>
                <a:lnTo>
                  <a:pt x="53711" y="51300"/>
                </a:lnTo>
                <a:close/>
                <a:moveTo>
                  <a:pt x="35838" y="25572"/>
                </a:moveTo>
                <a:lnTo>
                  <a:pt x="47788" y="25572"/>
                </a:lnTo>
                <a:lnTo>
                  <a:pt x="47788" y="42672"/>
                </a:lnTo>
                <a:lnTo>
                  <a:pt x="35838" y="42672"/>
                </a:lnTo>
                <a:lnTo>
                  <a:pt x="35838" y="25572"/>
                </a:lnTo>
                <a:close/>
                <a:moveTo>
                  <a:pt x="35838" y="51300"/>
                </a:moveTo>
                <a:lnTo>
                  <a:pt x="47788" y="51300"/>
                </a:lnTo>
                <a:lnTo>
                  <a:pt x="47788" y="68400"/>
                </a:lnTo>
                <a:lnTo>
                  <a:pt x="35838" y="68400"/>
                </a:lnTo>
                <a:lnTo>
                  <a:pt x="35838" y="51300"/>
                </a:lnTo>
                <a:close/>
                <a:moveTo>
                  <a:pt x="29922" y="68850"/>
                </a:moveTo>
                <a:lnTo>
                  <a:pt x="17972" y="68850"/>
                </a:lnTo>
                <a:lnTo>
                  <a:pt x="17972" y="51755"/>
                </a:lnTo>
                <a:lnTo>
                  <a:pt x="29922" y="51755"/>
                </a:lnTo>
                <a:lnTo>
                  <a:pt x="29922" y="68850"/>
                </a:lnTo>
                <a:close/>
                <a:moveTo>
                  <a:pt x="29922" y="42672"/>
                </a:moveTo>
                <a:lnTo>
                  <a:pt x="17972" y="42672"/>
                </a:lnTo>
                <a:lnTo>
                  <a:pt x="17972" y="25572"/>
                </a:lnTo>
                <a:lnTo>
                  <a:pt x="29922" y="25572"/>
                </a:lnTo>
                <a:lnTo>
                  <a:pt x="29922" y="42672"/>
                </a:lnTo>
                <a:close/>
                <a:moveTo>
                  <a:pt x="83838" y="102900"/>
                </a:moveTo>
                <a:lnTo>
                  <a:pt x="35838" y="102900"/>
                </a:lnTo>
                <a:lnTo>
                  <a:pt x="35838" y="85800"/>
                </a:lnTo>
                <a:lnTo>
                  <a:pt x="83838" y="85800"/>
                </a:lnTo>
                <a:lnTo>
                  <a:pt x="83838" y="102900"/>
                </a:lnTo>
                <a:close/>
                <a:moveTo>
                  <a:pt x="83838" y="68850"/>
                </a:moveTo>
                <a:lnTo>
                  <a:pt x="72000" y="68850"/>
                </a:lnTo>
                <a:lnTo>
                  <a:pt x="72000" y="51755"/>
                </a:lnTo>
                <a:lnTo>
                  <a:pt x="83838" y="51755"/>
                </a:lnTo>
                <a:lnTo>
                  <a:pt x="83838" y="68850"/>
                </a:lnTo>
                <a:close/>
                <a:moveTo>
                  <a:pt x="83838" y="42672"/>
                </a:moveTo>
                <a:lnTo>
                  <a:pt x="72000" y="42672"/>
                </a:lnTo>
                <a:lnTo>
                  <a:pt x="72000" y="25572"/>
                </a:lnTo>
                <a:lnTo>
                  <a:pt x="83838" y="25572"/>
                </a:lnTo>
                <a:lnTo>
                  <a:pt x="83838" y="42672"/>
                </a:lnTo>
                <a:close/>
                <a:moveTo>
                  <a:pt x="102133" y="68850"/>
                </a:moveTo>
                <a:lnTo>
                  <a:pt x="90183" y="68850"/>
                </a:lnTo>
                <a:lnTo>
                  <a:pt x="90183" y="51755"/>
                </a:lnTo>
                <a:lnTo>
                  <a:pt x="102133" y="51755"/>
                </a:lnTo>
                <a:lnTo>
                  <a:pt x="102133" y="68850"/>
                </a:lnTo>
                <a:close/>
                <a:moveTo>
                  <a:pt x="102133" y="42672"/>
                </a:moveTo>
                <a:lnTo>
                  <a:pt x="90183" y="42672"/>
                </a:lnTo>
                <a:lnTo>
                  <a:pt x="90183" y="25572"/>
                </a:lnTo>
                <a:lnTo>
                  <a:pt x="102133" y="25572"/>
                </a:lnTo>
                <a:lnTo>
                  <a:pt x="102133" y="426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5" name="Google Shape;1985;p152"/>
          <p:cNvSpPr/>
          <p:nvPr/>
        </p:nvSpPr>
        <p:spPr>
          <a:xfrm>
            <a:off x="6181432" y="1278083"/>
            <a:ext cx="244200" cy="365700"/>
          </a:xfrm>
          <a:custGeom>
            <a:rect b="b" l="l" r="r" t="t"/>
            <a:pathLst>
              <a:path extrusionOk="0" h="120000" w="120000">
                <a:moveTo>
                  <a:pt x="120000" y="60000"/>
                </a:moveTo>
                <a:cubicBezTo>
                  <a:pt x="120000" y="47361"/>
                  <a:pt x="111055" y="35922"/>
                  <a:pt x="97194" y="28555"/>
                </a:cubicBezTo>
                <a:lnTo>
                  <a:pt x="90038" y="0"/>
                </a:lnTo>
                <a:lnTo>
                  <a:pt x="29961" y="0"/>
                </a:lnTo>
                <a:lnTo>
                  <a:pt x="22805" y="28555"/>
                </a:lnTo>
                <a:cubicBezTo>
                  <a:pt x="8944" y="35922"/>
                  <a:pt x="0" y="47166"/>
                  <a:pt x="0" y="60000"/>
                </a:cubicBezTo>
                <a:cubicBezTo>
                  <a:pt x="0" y="72638"/>
                  <a:pt x="8944" y="84177"/>
                  <a:pt x="22805" y="91544"/>
                </a:cubicBezTo>
                <a:lnTo>
                  <a:pt x="29961" y="120000"/>
                </a:lnTo>
                <a:lnTo>
                  <a:pt x="90038" y="120000"/>
                </a:lnTo>
                <a:lnTo>
                  <a:pt x="97194" y="91544"/>
                </a:lnTo>
                <a:cubicBezTo>
                  <a:pt x="111055" y="83883"/>
                  <a:pt x="120000" y="72638"/>
                  <a:pt x="120000" y="60000"/>
                </a:cubicBezTo>
                <a:close/>
                <a:moveTo>
                  <a:pt x="15205" y="60000"/>
                </a:moveTo>
                <a:cubicBezTo>
                  <a:pt x="15205" y="43483"/>
                  <a:pt x="35327" y="30050"/>
                  <a:pt x="60222" y="30050"/>
                </a:cubicBezTo>
                <a:cubicBezTo>
                  <a:pt x="84966" y="30050"/>
                  <a:pt x="105244" y="43383"/>
                  <a:pt x="105244" y="60000"/>
                </a:cubicBezTo>
                <a:cubicBezTo>
                  <a:pt x="105244" y="76516"/>
                  <a:pt x="84966" y="90050"/>
                  <a:pt x="60222" y="90050"/>
                </a:cubicBezTo>
                <a:cubicBezTo>
                  <a:pt x="35033" y="90050"/>
                  <a:pt x="15205" y="76616"/>
                  <a:pt x="15205" y="6000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6" name="Google Shape;1986;p152"/>
          <p:cNvSpPr/>
          <p:nvPr/>
        </p:nvSpPr>
        <p:spPr>
          <a:xfrm>
            <a:off x="6190779" y="1986718"/>
            <a:ext cx="237300" cy="269400"/>
          </a:xfrm>
          <a:custGeom>
            <a:rect b="b" l="l" r="r" t="t"/>
            <a:pathLst>
              <a:path extrusionOk="0" h="120000" w="120000">
                <a:moveTo>
                  <a:pt x="75055" y="14172"/>
                </a:moveTo>
                <a:lnTo>
                  <a:pt x="72155" y="0"/>
                </a:lnTo>
                <a:lnTo>
                  <a:pt x="0" y="0"/>
                </a:lnTo>
                <a:lnTo>
                  <a:pt x="0" y="120000"/>
                </a:lnTo>
                <a:lnTo>
                  <a:pt x="16050" y="120000"/>
                </a:lnTo>
                <a:lnTo>
                  <a:pt x="16050" y="70461"/>
                </a:lnTo>
                <a:lnTo>
                  <a:pt x="60838" y="70461"/>
                </a:lnTo>
                <a:lnTo>
                  <a:pt x="63900" y="84633"/>
                </a:lnTo>
                <a:lnTo>
                  <a:pt x="120000" y="84633"/>
                </a:lnTo>
                <a:lnTo>
                  <a:pt x="120000" y="14172"/>
                </a:lnTo>
                <a:lnTo>
                  <a:pt x="75055" y="14172"/>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7" name="Google Shape;1987;p152"/>
          <p:cNvSpPr/>
          <p:nvPr/>
        </p:nvSpPr>
        <p:spPr>
          <a:xfrm>
            <a:off x="6258892" y="2705410"/>
            <a:ext cx="101400" cy="101400"/>
          </a:xfrm>
          <a:custGeom>
            <a:rect b="b" l="l" r="r" t="t"/>
            <a:pathLst>
              <a:path extrusionOk="0" h="120000" w="120000">
                <a:moveTo>
                  <a:pt x="120000" y="59822"/>
                </a:moveTo>
                <a:cubicBezTo>
                  <a:pt x="120000" y="70988"/>
                  <a:pt x="117838" y="80361"/>
                  <a:pt x="112072" y="89727"/>
                </a:cubicBezTo>
                <a:cubicBezTo>
                  <a:pt x="106666" y="99461"/>
                  <a:pt x="99822" y="106305"/>
                  <a:pt x="90088" y="111711"/>
                </a:cubicBezTo>
                <a:cubicBezTo>
                  <a:pt x="80722" y="117477"/>
                  <a:pt x="71350" y="120000"/>
                  <a:pt x="60177" y="120000"/>
                </a:cubicBezTo>
                <a:cubicBezTo>
                  <a:pt x="49366" y="120000"/>
                  <a:pt x="39638" y="117477"/>
                  <a:pt x="29911" y="111711"/>
                </a:cubicBezTo>
                <a:cubicBezTo>
                  <a:pt x="20538" y="106305"/>
                  <a:pt x="13694" y="99461"/>
                  <a:pt x="7927" y="89727"/>
                </a:cubicBezTo>
                <a:cubicBezTo>
                  <a:pt x="2522" y="80361"/>
                  <a:pt x="0" y="70988"/>
                  <a:pt x="0" y="59822"/>
                </a:cubicBezTo>
                <a:cubicBezTo>
                  <a:pt x="0" y="48650"/>
                  <a:pt x="2522" y="39638"/>
                  <a:pt x="7927" y="29911"/>
                </a:cubicBezTo>
                <a:cubicBezTo>
                  <a:pt x="13694" y="20538"/>
                  <a:pt x="20538" y="13694"/>
                  <a:pt x="29911" y="7927"/>
                </a:cubicBezTo>
                <a:cubicBezTo>
                  <a:pt x="39638" y="2522"/>
                  <a:pt x="49011" y="0"/>
                  <a:pt x="60177" y="0"/>
                </a:cubicBezTo>
                <a:cubicBezTo>
                  <a:pt x="70988" y="0"/>
                  <a:pt x="80722" y="2522"/>
                  <a:pt x="90088" y="7927"/>
                </a:cubicBezTo>
                <a:cubicBezTo>
                  <a:pt x="99822" y="13694"/>
                  <a:pt x="106666" y="20538"/>
                  <a:pt x="112072" y="29911"/>
                </a:cubicBezTo>
                <a:cubicBezTo>
                  <a:pt x="117838" y="39638"/>
                  <a:pt x="120000" y="48650"/>
                  <a:pt x="120000" y="59822"/>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8" name="Google Shape;1988;p152"/>
          <p:cNvSpPr/>
          <p:nvPr/>
        </p:nvSpPr>
        <p:spPr>
          <a:xfrm>
            <a:off x="6150714" y="2597232"/>
            <a:ext cx="317700" cy="284100"/>
          </a:xfrm>
          <a:custGeom>
            <a:rect b="b" l="l" r="r" t="t"/>
            <a:pathLst>
              <a:path extrusionOk="0" h="120000" w="120000">
                <a:moveTo>
                  <a:pt x="31061" y="13277"/>
                </a:moveTo>
                <a:lnTo>
                  <a:pt x="11922" y="13277"/>
                </a:lnTo>
                <a:cubicBezTo>
                  <a:pt x="5500" y="13277"/>
                  <a:pt x="0" y="19405"/>
                  <a:pt x="0" y="26683"/>
                </a:cubicBezTo>
                <a:lnTo>
                  <a:pt x="0" y="106594"/>
                </a:lnTo>
                <a:cubicBezTo>
                  <a:pt x="0" y="113872"/>
                  <a:pt x="5500" y="120000"/>
                  <a:pt x="11922" y="120000"/>
                </a:cubicBezTo>
                <a:lnTo>
                  <a:pt x="107966" y="120000"/>
                </a:lnTo>
                <a:cubicBezTo>
                  <a:pt x="114500" y="120000"/>
                  <a:pt x="120000" y="113872"/>
                  <a:pt x="120000" y="106594"/>
                </a:cubicBezTo>
                <a:lnTo>
                  <a:pt x="120000" y="26683"/>
                </a:lnTo>
                <a:cubicBezTo>
                  <a:pt x="120000" y="19405"/>
                  <a:pt x="114500" y="13277"/>
                  <a:pt x="107966" y="13277"/>
                </a:cubicBezTo>
                <a:lnTo>
                  <a:pt x="88938" y="13277"/>
                </a:lnTo>
                <a:lnTo>
                  <a:pt x="77938" y="0"/>
                </a:lnTo>
                <a:lnTo>
                  <a:pt x="42061" y="0"/>
                </a:lnTo>
                <a:lnTo>
                  <a:pt x="31061" y="13277"/>
                </a:lnTo>
                <a:close/>
                <a:moveTo>
                  <a:pt x="60172" y="100083"/>
                </a:moveTo>
                <a:cubicBezTo>
                  <a:pt x="43666" y="100083"/>
                  <a:pt x="30027" y="85022"/>
                  <a:pt x="30027" y="66638"/>
                </a:cubicBezTo>
                <a:cubicBezTo>
                  <a:pt x="30027" y="48255"/>
                  <a:pt x="43666" y="33188"/>
                  <a:pt x="60172" y="33188"/>
                </a:cubicBezTo>
                <a:cubicBezTo>
                  <a:pt x="76677" y="33188"/>
                  <a:pt x="90200" y="48255"/>
                  <a:pt x="90200" y="66638"/>
                </a:cubicBezTo>
                <a:cubicBezTo>
                  <a:pt x="90200" y="85022"/>
                  <a:pt x="76677" y="100083"/>
                  <a:pt x="60172" y="100083"/>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89" name="Google Shape;1989;p152"/>
          <p:cNvSpPr/>
          <p:nvPr/>
        </p:nvSpPr>
        <p:spPr>
          <a:xfrm>
            <a:off x="7095739" y="1382078"/>
            <a:ext cx="257400" cy="2562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0" name="Google Shape;1990;p152"/>
          <p:cNvSpPr/>
          <p:nvPr/>
        </p:nvSpPr>
        <p:spPr>
          <a:xfrm>
            <a:off x="7063685" y="1956356"/>
            <a:ext cx="321600" cy="321600"/>
          </a:xfrm>
          <a:custGeom>
            <a:rect b="b" l="l" r="r" t="t"/>
            <a:pathLst>
              <a:path extrusionOk="0" h="120000" w="120000">
                <a:moveTo>
                  <a:pt x="59944" y="0"/>
                </a:moveTo>
                <a:cubicBezTo>
                  <a:pt x="26805" y="0"/>
                  <a:pt x="0" y="26805"/>
                  <a:pt x="0" y="59944"/>
                </a:cubicBezTo>
                <a:cubicBezTo>
                  <a:pt x="0" y="93194"/>
                  <a:pt x="26805" y="120000"/>
                  <a:pt x="59944" y="120000"/>
                </a:cubicBezTo>
                <a:cubicBezTo>
                  <a:pt x="93194" y="120000"/>
                  <a:pt x="120000" y="93194"/>
                  <a:pt x="120000" y="59944"/>
                </a:cubicBezTo>
                <a:cubicBezTo>
                  <a:pt x="120000" y="26805"/>
                  <a:pt x="92855" y="0"/>
                  <a:pt x="59944" y="0"/>
                </a:cubicBezTo>
                <a:close/>
                <a:moveTo>
                  <a:pt x="11761" y="59944"/>
                </a:moveTo>
                <a:cubicBezTo>
                  <a:pt x="11761" y="56100"/>
                  <a:pt x="12438" y="52594"/>
                  <a:pt x="13122" y="49083"/>
                </a:cubicBezTo>
                <a:lnTo>
                  <a:pt x="41850" y="77811"/>
                </a:lnTo>
                <a:lnTo>
                  <a:pt x="41850" y="83922"/>
                </a:lnTo>
                <a:cubicBezTo>
                  <a:pt x="41850" y="90594"/>
                  <a:pt x="47277" y="96022"/>
                  <a:pt x="53950" y="96022"/>
                </a:cubicBezTo>
                <a:lnTo>
                  <a:pt x="53950" y="107561"/>
                </a:lnTo>
                <a:cubicBezTo>
                  <a:pt x="30311" y="104616"/>
                  <a:pt x="11761" y="84488"/>
                  <a:pt x="11761" y="59944"/>
                </a:cubicBezTo>
                <a:close/>
                <a:moveTo>
                  <a:pt x="95455" y="92177"/>
                </a:moveTo>
                <a:cubicBezTo>
                  <a:pt x="93872" y="87427"/>
                  <a:pt x="89350" y="83922"/>
                  <a:pt x="83922" y="83922"/>
                </a:cubicBezTo>
                <a:lnTo>
                  <a:pt x="77811" y="83922"/>
                </a:lnTo>
                <a:lnTo>
                  <a:pt x="77811" y="66050"/>
                </a:lnTo>
                <a:cubicBezTo>
                  <a:pt x="77811" y="62772"/>
                  <a:pt x="75327" y="59944"/>
                  <a:pt x="71816" y="59944"/>
                </a:cubicBezTo>
                <a:lnTo>
                  <a:pt x="35738" y="59944"/>
                </a:lnTo>
                <a:lnTo>
                  <a:pt x="35738" y="47838"/>
                </a:lnTo>
                <a:lnTo>
                  <a:pt x="47838" y="47838"/>
                </a:lnTo>
                <a:cubicBezTo>
                  <a:pt x="51011" y="47838"/>
                  <a:pt x="53950" y="45238"/>
                  <a:pt x="53950" y="41733"/>
                </a:cubicBezTo>
                <a:lnTo>
                  <a:pt x="53950" y="29633"/>
                </a:lnTo>
                <a:lnTo>
                  <a:pt x="66050" y="29633"/>
                </a:lnTo>
                <a:cubicBezTo>
                  <a:pt x="72722" y="29633"/>
                  <a:pt x="78150" y="24205"/>
                  <a:pt x="78150" y="17533"/>
                </a:cubicBezTo>
                <a:lnTo>
                  <a:pt x="78150" y="14927"/>
                </a:lnTo>
                <a:cubicBezTo>
                  <a:pt x="95683" y="21938"/>
                  <a:pt x="108238" y="39244"/>
                  <a:pt x="108238" y="59266"/>
                </a:cubicBezTo>
                <a:cubicBezTo>
                  <a:pt x="107900" y="72383"/>
                  <a:pt x="103033" y="83583"/>
                  <a:pt x="95455" y="9217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1" name="Google Shape;1991;p152"/>
          <p:cNvSpPr/>
          <p:nvPr/>
        </p:nvSpPr>
        <p:spPr>
          <a:xfrm>
            <a:off x="7046324" y="2607691"/>
            <a:ext cx="353700" cy="289500"/>
          </a:xfrm>
          <a:custGeom>
            <a:rect b="b" l="l" r="r" t="t"/>
            <a:pathLst>
              <a:path extrusionOk="0" h="120000" w="120000">
                <a:moveTo>
                  <a:pt x="21761" y="67961"/>
                </a:moveTo>
                <a:lnTo>
                  <a:pt x="21761" y="94544"/>
                </a:lnTo>
                <a:lnTo>
                  <a:pt x="59950" y="120000"/>
                </a:lnTo>
                <a:lnTo>
                  <a:pt x="98238" y="94544"/>
                </a:lnTo>
                <a:lnTo>
                  <a:pt x="98238" y="67961"/>
                </a:lnTo>
                <a:lnTo>
                  <a:pt x="59950" y="93416"/>
                </a:lnTo>
                <a:lnTo>
                  <a:pt x="21761" y="67961"/>
                </a:lnTo>
                <a:close/>
                <a:moveTo>
                  <a:pt x="59950" y="0"/>
                </a:moveTo>
                <a:lnTo>
                  <a:pt x="0" y="40000"/>
                </a:lnTo>
                <a:lnTo>
                  <a:pt x="59950" y="80000"/>
                </a:lnTo>
                <a:lnTo>
                  <a:pt x="108911" y="47400"/>
                </a:lnTo>
                <a:lnTo>
                  <a:pt x="108911" y="93416"/>
                </a:lnTo>
                <a:lnTo>
                  <a:pt x="120000" y="93416"/>
                </a:lnTo>
                <a:lnTo>
                  <a:pt x="120000" y="40377"/>
                </a:lnTo>
                <a:lnTo>
                  <a:pt x="59950" y="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2" name="Google Shape;1992;p152"/>
          <p:cNvSpPr/>
          <p:nvPr/>
        </p:nvSpPr>
        <p:spPr>
          <a:xfrm>
            <a:off x="7093067" y="3220923"/>
            <a:ext cx="305400" cy="305400"/>
          </a:xfrm>
          <a:custGeom>
            <a:rect b="b" l="l" r="r" t="t"/>
            <a:pathLst>
              <a:path extrusionOk="0" h="120000" w="120000">
                <a:moveTo>
                  <a:pt x="107605" y="0"/>
                </a:moveTo>
                <a:lnTo>
                  <a:pt x="11677" y="0"/>
                </a:lnTo>
                <a:cubicBezTo>
                  <a:pt x="5005" y="0"/>
                  <a:pt x="0" y="5355"/>
                  <a:pt x="0" y="12144"/>
                </a:cubicBezTo>
                <a:lnTo>
                  <a:pt x="0" y="120000"/>
                </a:lnTo>
                <a:lnTo>
                  <a:pt x="23833" y="96072"/>
                </a:lnTo>
                <a:lnTo>
                  <a:pt x="107966" y="96072"/>
                </a:lnTo>
                <a:cubicBezTo>
                  <a:pt x="114638" y="96072"/>
                  <a:pt x="120000" y="90716"/>
                  <a:pt x="120000" y="84050"/>
                </a:cubicBezTo>
                <a:lnTo>
                  <a:pt x="120000" y="12144"/>
                </a:lnTo>
                <a:cubicBezTo>
                  <a:pt x="119644" y="5355"/>
                  <a:pt x="114277" y="0"/>
                  <a:pt x="107605" y="0"/>
                </a:cubicBezTo>
                <a:close/>
                <a:moveTo>
                  <a:pt x="17400" y="71905"/>
                </a:moveTo>
                <a:lnTo>
                  <a:pt x="38250" y="45000"/>
                </a:lnTo>
                <a:lnTo>
                  <a:pt x="53388" y="63216"/>
                </a:lnTo>
                <a:lnTo>
                  <a:pt x="74238" y="36311"/>
                </a:lnTo>
                <a:lnTo>
                  <a:pt x="101172" y="72261"/>
                </a:lnTo>
                <a:lnTo>
                  <a:pt x="17400" y="72261"/>
                </a:lnTo>
                <a:lnTo>
                  <a:pt x="17400" y="719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3" name="Google Shape;1993;p152"/>
          <p:cNvSpPr/>
          <p:nvPr/>
        </p:nvSpPr>
        <p:spPr>
          <a:xfrm>
            <a:off x="7929638" y="1377315"/>
            <a:ext cx="305400" cy="269400"/>
          </a:xfrm>
          <a:custGeom>
            <a:rect b="b" l="l" r="r" t="t"/>
            <a:pathLst>
              <a:path extrusionOk="0" h="120000" w="120000">
                <a:moveTo>
                  <a:pt x="105583" y="7550"/>
                </a:moveTo>
                <a:cubicBezTo>
                  <a:pt x="104150" y="2966"/>
                  <a:pt x="100455" y="0"/>
                  <a:pt x="96166" y="0"/>
                </a:cubicBezTo>
                <a:lnTo>
                  <a:pt x="23116" y="0"/>
                </a:lnTo>
                <a:cubicBezTo>
                  <a:pt x="18827" y="0"/>
                  <a:pt x="15133" y="2966"/>
                  <a:pt x="13705" y="7550"/>
                </a:cubicBezTo>
                <a:lnTo>
                  <a:pt x="0" y="52450"/>
                </a:lnTo>
                <a:lnTo>
                  <a:pt x="0" y="112450"/>
                </a:lnTo>
                <a:cubicBezTo>
                  <a:pt x="0" y="116627"/>
                  <a:pt x="2977" y="120000"/>
                  <a:pt x="6672" y="120000"/>
                </a:cubicBezTo>
                <a:lnTo>
                  <a:pt x="13344" y="120000"/>
                </a:lnTo>
                <a:cubicBezTo>
                  <a:pt x="17161" y="120000"/>
                  <a:pt x="20138" y="116627"/>
                  <a:pt x="20138" y="112450"/>
                </a:cubicBezTo>
                <a:lnTo>
                  <a:pt x="20138" y="104766"/>
                </a:lnTo>
                <a:lnTo>
                  <a:pt x="99861" y="104766"/>
                </a:lnTo>
                <a:lnTo>
                  <a:pt x="99861" y="112450"/>
                </a:lnTo>
                <a:cubicBezTo>
                  <a:pt x="99861" y="116627"/>
                  <a:pt x="102838" y="120000"/>
                  <a:pt x="106533" y="120000"/>
                </a:cubicBezTo>
                <a:lnTo>
                  <a:pt x="113327" y="120000"/>
                </a:lnTo>
                <a:cubicBezTo>
                  <a:pt x="117022" y="120000"/>
                  <a:pt x="120000" y="116627"/>
                  <a:pt x="120000" y="112450"/>
                </a:cubicBezTo>
                <a:lnTo>
                  <a:pt x="120000" y="52450"/>
                </a:lnTo>
                <a:lnTo>
                  <a:pt x="105583" y="7550"/>
                </a:lnTo>
                <a:close/>
                <a:moveTo>
                  <a:pt x="23116" y="82516"/>
                </a:moveTo>
                <a:cubicBezTo>
                  <a:pt x="17755" y="82516"/>
                  <a:pt x="13105" y="77527"/>
                  <a:pt x="13105" y="71055"/>
                </a:cubicBezTo>
                <a:cubicBezTo>
                  <a:pt x="13105" y="64988"/>
                  <a:pt x="17400" y="59727"/>
                  <a:pt x="23116" y="59727"/>
                </a:cubicBezTo>
                <a:cubicBezTo>
                  <a:pt x="28838" y="59727"/>
                  <a:pt x="33250" y="64583"/>
                  <a:pt x="33250" y="71055"/>
                </a:cubicBezTo>
                <a:cubicBezTo>
                  <a:pt x="33250" y="77527"/>
                  <a:pt x="28838" y="82516"/>
                  <a:pt x="23116" y="82516"/>
                </a:cubicBezTo>
                <a:close/>
                <a:moveTo>
                  <a:pt x="96166" y="82516"/>
                </a:moveTo>
                <a:cubicBezTo>
                  <a:pt x="90805" y="82516"/>
                  <a:pt x="86038" y="77527"/>
                  <a:pt x="86038" y="71055"/>
                </a:cubicBezTo>
                <a:cubicBezTo>
                  <a:pt x="86038" y="64988"/>
                  <a:pt x="90444" y="59727"/>
                  <a:pt x="96166" y="59727"/>
                </a:cubicBezTo>
                <a:cubicBezTo>
                  <a:pt x="101888" y="59727"/>
                  <a:pt x="106177" y="64583"/>
                  <a:pt x="106177" y="71055"/>
                </a:cubicBezTo>
                <a:cubicBezTo>
                  <a:pt x="106177" y="77527"/>
                  <a:pt x="101888" y="82516"/>
                  <a:pt x="96166" y="82516"/>
                </a:cubicBezTo>
                <a:close/>
                <a:moveTo>
                  <a:pt x="13344" y="44900"/>
                </a:moveTo>
                <a:lnTo>
                  <a:pt x="23477" y="10922"/>
                </a:lnTo>
                <a:lnTo>
                  <a:pt x="96522" y="10922"/>
                </a:lnTo>
                <a:lnTo>
                  <a:pt x="106533" y="44900"/>
                </a:lnTo>
                <a:lnTo>
                  <a:pt x="13344" y="449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4" name="Google Shape;1994;p152"/>
          <p:cNvSpPr/>
          <p:nvPr/>
        </p:nvSpPr>
        <p:spPr>
          <a:xfrm>
            <a:off x="7912277" y="1919540"/>
            <a:ext cx="336600" cy="369600"/>
          </a:xfrm>
          <a:custGeom>
            <a:rect b="b" l="l" r="r" t="t"/>
            <a:pathLst>
              <a:path extrusionOk="0" h="120000" w="120000">
                <a:moveTo>
                  <a:pt x="108104" y="109171"/>
                </a:moveTo>
                <a:cubicBezTo>
                  <a:pt x="99906" y="109171"/>
                  <a:pt x="91379" y="106609"/>
                  <a:pt x="84045" y="101883"/>
                </a:cubicBezTo>
                <a:cubicBezTo>
                  <a:pt x="69370" y="111335"/>
                  <a:pt x="50490" y="111335"/>
                  <a:pt x="35927" y="101883"/>
                </a:cubicBezTo>
                <a:cubicBezTo>
                  <a:pt x="28592" y="106609"/>
                  <a:pt x="20388" y="109171"/>
                  <a:pt x="11868" y="109171"/>
                </a:cubicBezTo>
                <a:lnTo>
                  <a:pt x="0" y="109171"/>
                </a:lnTo>
                <a:lnTo>
                  <a:pt x="0" y="120000"/>
                </a:lnTo>
                <a:lnTo>
                  <a:pt x="11868" y="120000"/>
                </a:lnTo>
                <a:cubicBezTo>
                  <a:pt x="20065" y="120000"/>
                  <a:pt x="28269" y="118027"/>
                  <a:pt x="35927" y="114386"/>
                </a:cubicBezTo>
                <a:cubicBezTo>
                  <a:pt x="51136" y="121376"/>
                  <a:pt x="68829" y="121376"/>
                  <a:pt x="84045" y="114386"/>
                </a:cubicBezTo>
                <a:cubicBezTo>
                  <a:pt x="91596" y="118027"/>
                  <a:pt x="99906" y="120000"/>
                  <a:pt x="108104" y="120000"/>
                </a:cubicBezTo>
                <a:lnTo>
                  <a:pt x="119972" y="120000"/>
                </a:lnTo>
                <a:lnTo>
                  <a:pt x="119972" y="109171"/>
                </a:lnTo>
                <a:lnTo>
                  <a:pt x="108104" y="109171"/>
                </a:lnTo>
                <a:close/>
                <a:moveTo>
                  <a:pt x="11544" y="98343"/>
                </a:moveTo>
                <a:cubicBezTo>
                  <a:pt x="21575" y="98343"/>
                  <a:pt x="30101" y="93617"/>
                  <a:pt x="35927" y="87514"/>
                </a:cubicBezTo>
                <a:cubicBezTo>
                  <a:pt x="41752" y="93617"/>
                  <a:pt x="50273" y="98343"/>
                  <a:pt x="59986" y="98343"/>
                </a:cubicBezTo>
                <a:cubicBezTo>
                  <a:pt x="69693" y="98343"/>
                  <a:pt x="78219" y="93617"/>
                  <a:pt x="84045" y="87514"/>
                </a:cubicBezTo>
                <a:cubicBezTo>
                  <a:pt x="89870" y="93617"/>
                  <a:pt x="98391" y="98343"/>
                  <a:pt x="108104" y="98343"/>
                </a:cubicBezTo>
                <a:lnTo>
                  <a:pt x="108427" y="98343"/>
                </a:lnTo>
                <a:lnTo>
                  <a:pt x="119649" y="61621"/>
                </a:lnTo>
                <a:cubicBezTo>
                  <a:pt x="120295" y="60244"/>
                  <a:pt x="119972" y="58569"/>
                  <a:pt x="119326" y="57490"/>
                </a:cubicBezTo>
                <a:cubicBezTo>
                  <a:pt x="118785" y="56108"/>
                  <a:pt x="117276" y="55226"/>
                  <a:pt x="115656" y="54731"/>
                </a:cubicBezTo>
                <a:lnTo>
                  <a:pt x="108104" y="52467"/>
                </a:lnTo>
                <a:lnTo>
                  <a:pt x="108104" y="27169"/>
                </a:lnTo>
                <a:cubicBezTo>
                  <a:pt x="108104" y="21066"/>
                  <a:pt x="102601" y="16340"/>
                  <a:pt x="96236" y="16340"/>
                </a:cubicBezTo>
                <a:lnTo>
                  <a:pt x="78219" y="16340"/>
                </a:lnTo>
                <a:lnTo>
                  <a:pt x="78219" y="0"/>
                </a:lnTo>
                <a:lnTo>
                  <a:pt x="42292" y="0"/>
                </a:lnTo>
                <a:lnTo>
                  <a:pt x="42292" y="16340"/>
                </a:lnTo>
                <a:lnTo>
                  <a:pt x="24059" y="16340"/>
                </a:lnTo>
                <a:cubicBezTo>
                  <a:pt x="17370" y="16340"/>
                  <a:pt x="12191" y="21358"/>
                  <a:pt x="12191" y="27169"/>
                </a:cubicBezTo>
                <a:lnTo>
                  <a:pt x="12191" y="52467"/>
                </a:lnTo>
                <a:lnTo>
                  <a:pt x="4533" y="54731"/>
                </a:lnTo>
                <a:cubicBezTo>
                  <a:pt x="3018" y="55226"/>
                  <a:pt x="1832" y="56108"/>
                  <a:pt x="863" y="57490"/>
                </a:cubicBezTo>
                <a:cubicBezTo>
                  <a:pt x="323" y="58867"/>
                  <a:pt x="0" y="60244"/>
                  <a:pt x="646" y="61621"/>
                </a:cubicBezTo>
                <a:lnTo>
                  <a:pt x="11544" y="98343"/>
                </a:lnTo>
                <a:close/>
                <a:moveTo>
                  <a:pt x="96236" y="26871"/>
                </a:moveTo>
                <a:lnTo>
                  <a:pt x="96236" y="48528"/>
                </a:lnTo>
                <a:lnTo>
                  <a:pt x="60309" y="37699"/>
                </a:lnTo>
                <a:lnTo>
                  <a:pt x="24382" y="48528"/>
                </a:lnTo>
                <a:lnTo>
                  <a:pt x="24382" y="26871"/>
                </a:lnTo>
                <a:lnTo>
                  <a:pt x="96236" y="2687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5" name="Google Shape;1995;p152"/>
          <p:cNvSpPr/>
          <p:nvPr/>
        </p:nvSpPr>
        <p:spPr>
          <a:xfrm>
            <a:off x="7945663" y="2569942"/>
            <a:ext cx="270000" cy="320100"/>
          </a:xfrm>
          <a:custGeom>
            <a:rect b="b" l="l" r="r" t="t"/>
            <a:pathLst>
              <a:path extrusionOk="0" h="120000" w="120000">
                <a:moveTo>
                  <a:pt x="60200" y="0"/>
                </a:moveTo>
                <a:cubicBezTo>
                  <a:pt x="26995" y="0"/>
                  <a:pt x="0" y="3177"/>
                  <a:pt x="0" y="25294"/>
                </a:cubicBezTo>
                <a:lnTo>
                  <a:pt x="0" y="85177"/>
                </a:lnTo>
                <a:cubicBezTo>
                  <a:pt x="0" y="97316"/>
                  <a:pt x="11878" y="107183"/>
                  <a:pt x="26321" y="107183"/>
                </a:cubicBezTo>
                <a:lnTo>
                  <a:pt x="14849" y="116822"/>
                </a:lnTo>
                <a:lnTo>
                  <a:pt x="14849" y="120000"/>
                </a:lnTo>
                <a:lnTo>
                  <a:pt x="105150" y="120000"/>
                </a:lnTo>
                <a:lnTo>
                  <a:pt x="105150" y="116822"/>
                </a:lnTo>
                <a:lnTo>
                  <a:pt x="93673" y="107183"/>
                </a:lnTo>
                <a:cubicBezTo>
                  <a:pt x="108255" y="107183"/>
                  <a:pt x="119994" y="97316"/>
                  <a:pt x="119994" y="85177"/>
                </a:cubicBezTo>
                <a:lnTo>
                  <a:pt x="119994" y="25294"/>
                </a:lnTo>
                <a:cubicBezTo>
                  <a:pt x="120401" y="2833"/>
                  <a:pt x="93272" y="0"/>
                  <a:pt x="60200" y="0"/>
                </a:cubicBezTo>
                <a:close/>
                <a:moveTo>
                  <a:pt x="26321" y="94477"/>
                </a:moveTo>
                <a:cubicBezTo>
                  <a:pt x="20245" y="94477"/>
                  <a:pt x="14849" y="90283"/>
                  <a:pt x="14849" y="84838"/>
                </a:cubicBezTo>
                <a:cubicBezTo>
                  <a:pt x="14849" y="79733"/>
                  <a:pt x="19843" y="75200"/>
                  <a:pt x="26321" y="75200"/>
                </a:cubicBezTo>
                <a:cubicBezTo>
                  <a:pt x="32396" y="75200"/>
                  <a:pt x="37658" y="79394"/>
                  <a:pt x="37658" y="84838"/>
                </a:cubicBezTo>
                <a:cubicBezTo>
                  <a:pt x="37658" y="90283"/>
                  <a:pt x="32396" y="94477"/>
                  <a:pt x="26321" y="94477"/>
                </a:cubicBezTo>
                <a:close/>
                <a:moveTo>
                  <a:pt x="52642" y="56711"/>
                </a:moveTo>
                <a:lnTo>
                  <a:pt x="15250" y="56711"/>
                </a:lnTo>
                <a:lnTo>
                  <a:pt x="15250" y="24950"/>
                </a:lnTo>
                <a:lnTo>
                  <a:pt x="52909" y="24950"/>
                </a:lnTo>
                <a:lnTo>
                  <a:pt x="52909" y="56711"/>
                </a:lnTo>
                <a:lnTo>
                  <a:pt x="52642" y="56711"/>
                </a:lnTo>
                <a:close/>
                <a:moveTo>
                  <a:pt x="94080" y="94477"/>
                </a:moveTo>
                <a:cubicBezTo>
                  <a:pt x="88004" y="94477"/>
                  <a:pt x="82608" y="90283"/>
                  <a:pt x="82608" y="84838"/>
                </a:cubicBezTo>
                <a:cubicBezTo>
                  <a:pt x="82608" y="79733"/>
                  <a:pt x="87603" y="75200"/>
                  <a:pt x="94080" y="75200"/>
                </a:cubicBezTo>
                <a:cubicBezTo>
                  <a:pt x="100156" y="75200"/>
                  <a:pt x="105551" y="79394"/>
                  <a:pt x="105551" y="84838"/>
                </a:cubicBezTo>
                <a:cubicBezTo>
                  <a:pt x="105150" y="90283"/>
                  <a:pt x="100156" y="94477"/>
                  <a:pt x="94080" y="94477"/>
                </a:cubicBezTo>
                <a:close/>
                <a:moveTo>
                  <a:pt x="105150" y="56711"/>
                </a:moveTo>
                <a:lnTo>
                  <a:pt x="67491" y="56711"/>
                </a:lnTo>
                <a:lnTo>
                  <a:pt x="67491" y="24950"/>
                </a:lnTo>
                <a:lnTo>
                  <a:pt x="105150" y="24950"/>
                </a:lnTo>
                <a:lnTo>
                  <a:pt x="105150" y="5671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6" name="Google Shape;1996;p152"/>
          <p:cNvSpPr/>
          <p:nvPr/>
        </p:nvSpPr>
        <p:spPr>
          <a:xfrm>
            <a:off x="7945663" y="3170930"/>
            <a:ext cx="270900" cy="337500"/>
          </a:xfrm>
          <a:custGeom>
            <a:rect b="b" l="l" r="r" t="t"/>
            <a:pathLst>
              <a:path extrusionOk="0" h="120000" w="120000">
                <a:moveTo>
                  <a:pt x="405" y="86850"/>
                </a:moveTo>
                <a:cubicBezTo>
                  <a:pt x="405" y="98366"/>
                  <a:pt x="12244" y="107838"/>
                  <a:pt x="26638" y="107838"/>
                </a:cubicBezTo>
                <a:lnTo>
                  <a:pt x="15200" y="116877"/>
                </a:lnTo>
                <a:lnTo>
                  <a:pt x="15200" y="120000"/>
                </a:lnTo>
                <a:lnTo>
                  <a:pt x="105200" y="120000"/>
                </a:lnTo>
                <a:lnTo>
                  <a:pt x="105200" y="116877"/>
                </a:lnTo>
                <a:lnTo>
                  <a:pt x="93766" y="107838"/>
                </a:lnTo>
                <a:cubicBezTo>
                  <a:pt x="108294" y="107838"/>
                  <a:pt x="120000" y="98366"/>
                  <a:pt x="120000" y="86850"/>
                </a:cubicBezTo>
                <a:lnTo>
                  <a:pt x="120000" y="24000"/>
                </a:lnTo>
                <a:cubicBezTo>
                  <a:pt x="120000" y="3011"/>
                  <a:pt x="93094" y="0"/>
                  <a:pt x="60000" y="0"/>
                </a:cubicBezTo>
                <a:cubicBezTo>
                  <a:pt x="27038" y="0"/>
                  <a:pt x="0" y="3011"/>
                  <a:pt x="0" y="24000"/>
                </a:cubicBezTo>
                <a:lnTo>
                  <a:pt x="0" y="86850"/>
                </a:lnTo>
                <a:lnTo>
                  <a:pt x="405" y="86850"/>
                </a:lnTo>
                <a:close/>
                <a:moveTo>
                  <a:pt x="60405" y="95677"/>
                </a:moveTo>
                <a:cubicBezTo>
                  <a:pt x="52061" y="95677"/>
                  <a:pt x="45605" y="90188"/>
                  <a:pt x="45605" y="83838"/>
                </a:cubicBezTo>
                <a:cubicBezTo>
                  <a:pt x="45605" y="77488"/>
                  <a:pt x="52466" y="72000"/>
                  <a:pt x="60405" y="72000"/>
                </a:cubicBezTo>
                <a:cubicBezTo>
                  <a:pt x="68338" y="72000"/>
                  <a:pt x="75200" y="77488"/>
                  <a:pt x="75200" y="83838"/>
                </a:cubicBezTo>
                <a:cubicBezTo>
                  <a:pt x="75200" y="90188"/>
                  <a:pt x="68744" y="95677"/>
                  <a:pt x="60405" y="95677"/>
                </a:cubicBezTo>
                <a:close/>
                <a:moveTo>
                  <a:pt x="105200" y="53705"/>
                </a:moveTo>
                <a:lnTo>
                  <a:pt x="15605" y="53705"/>
                </a:lnTo>
                <a:lnTo>
                  <a:pt x="15605" y="23677"/>
                </a:lnTo>
                <a:lnTo>
                  <a:pt x="105605" y="23677"/>
                </a:lnTo>
                <a:lnTo>
                  <a:pt x="105605" y="53705"/>
                </a:lnTo>
                <a:lnTo>
                  <a:pt x="105200" y="537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7" name="Google Shape;1997;p152"/>
          <p:cNvSpPr/>
          <p:nvPr/>
        </p:nvSpPr>
        <p:spPr>
          <a:xfrm>
            <a:off x="6088704" y="3167610"/>
            <a:ext cx="408600" cy="337500"/>
          </a:xfrm>
          <a:custGeom>
            <a:rect b="b" l="l" r="r" t="t"/>
            <a:pathLst>
              <a:path extrusionOk="0" h="120000" w="120000">
                <a:moveTo>
                  <a:pt x="109088" y="93011"/>
                </a:moveTo>
                <a:lnTo>
                  <a:pt x="10961" y="93011"/>
                </a:lnTo>
                <a:lnTo>
                  <a:pt x="10961" y="13294"/>
                </a:lnTo>
                <a:lnTo>
                  <a:pt x="109088" y="13294"/>
                </a:lnTo>
                <a:lnTo>
                  <a:pt x="109088" y="93011"/>
                </a:lnTo>
                <a:close/>
                <a:moveTo>
                  <a:pt x="109088" y="0"/>
                </a:moveTo>
                <a:lnTo>
                  <a:pt x="10961" y="0"/>
                </a:lnTo>
                <a:cubicBezTo>
                  <a:pt x="4911" y="0"/>
                  <a:pt x="0" y="6150"/>
                  <a:pt x="0" y="13427"/>
                </a:cubicBezTo>
                <a:lnTo>
                  <a:pt x="0" y="93144"/>
                </a:lnTo>
                <a:cubicBezTo>
                  <a:pt x="0" y="100483"/>
                  <a:pt x="4911" y="106572"/>
                  <a:pt x="10961" y="106572"/>
                </a:cubicBezTo>
                <a:lnTo>
                  <a:pt x="38127" y="106572"/>
                </a:lnTo>
                <a:lnTo>
                  <a:pt x="38127" y="120000"/>
                </a:lnTo>
                <a:lnTo>
                  <a:pt x="81872" y="120000"/>
                </a:lnTo>
                <a:lnTo>
                  <a:pt x="81872" y="106572"/>
                </a:lnTo>
                <a:lnTo>
                  <a:pt x="109088" y="106572"/>
                </a:lnTo>
                <a:cubicBezTo>
                  <a:pt x="115088" y="106572"/>
                  <a:pt x="120000" y="100483"/>
                  <a:pt x="120000" y="93144"/>
                </a:cubicBezTo>
                <a:lnTo>
                  <a:pt x="120000" y="13427"/>
                </a:lnTo>
                <a:cubicBezTo>
                  <a:pt x="120000" y="5822"/>
                  <a:pt x="114927" y="0"/>
                  <a:pt x="109088" y="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8" name="Google Shape;1998;p152"/>
          <p:cNvSpPr/>
          <p:nvPr/>
        </p:nvSpPr>
        <p:spPr>
          <a:xfrm>
            <a:off x="5201735" y="1306202"/>
            <a:ext cx="395100" cy="358500"/>
          </a:xfrm>
          <a:custGeom>
            <a:rect b="b" l="l" r="r" t="t"/>
            <a:pathLst>
              <a:path extrusionOk="0" h="120000" w="120000">
                <a:moveTo>
                  <a:pt x="109144" y="0"/>
                </a:moveTo>
                <a:lnTo>
                  <a:pt x="10855" y="0"/>
                </a:lnTo>
                <a:cubicBezTo>
                  <a:pt x="4805" y="0"/>
                  <a:pt x="0" y="5400"/>
                  <a:pt x="0" y="11966"/>
                </a:cubicBezTo>
                <a:lnTo>
                  <a:pt x="0" y="84200"/>
                </a:lnTo>
                <a:cubicBezTo>
                  <a:pt x="0" y="90766"/>
                  <a:pt x="4805" y="96061"/>
                  <a:pt x="10855" y="96061"/>
                </a:cubicBezTo>
                <a:lnTo>
                  <a:pt x="49000" y="96061"/>
                </a:lnTo>
                <a:lnTo>
                  <a:pt x="38238" y="114066"/>
                </a:lnTo>
                <a:lnTo>
                  <a:pt x="38238" y="120000"/>
                </a:lnTo>
                <a:lnTo>
                  <a:pt x="81761" y="120000"/>
                </a:lnTo>
                <a:lnTo>
                  <a:pt x="81761" y="114066"/>
                </a:lnTo>
                <a:lnTo>
                  <a:pt x="70905" y="96061"/>
                </a:lnTo>
                <a:lnTo>
                  <a:pt x="109144" y="96061"/>
                </a:lnTo>
                <a:cubicBezTo>
                  <a:pt x="115100" y="96061"/>
                  <a:pt x="120000" y="90766"/>
                  <a:pt x="120000" y="84200"/>
                </a:cubicBezTo>
                <a:lnTo>
                  <a:pt x="120000" y="11966"/>
                </a:lnTo>
                <a:cubicBezTo>
                  <a:pt x="120000" y="5400"/>
                  <a:pt x="115100" y="0"/>
                  <a:pt x="109144" y="0"/>
                </a:cubicBezTo>
                <a:close/>
                <a:moveTo>
                  <a:pt x="10855" y="72233"/>
                </a:moveTo>
                <a:lnTo>
                  <a:pt x="10855" y="12177"/>
                </a:lnTo>
                <a:lnTo>
                  <a:pt x="108855" y="12177"/>
                </a:lnTo>
                <a:lnTo>
                  <a:pt x="108855" y="72233"/>
                </a:lnTo>
                <a:lnTo>
                  <a:pt x="10855" y="7223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99" name="Google Shape;1999;p152"/>
          <p:cNvSpPr/>
          <p:nvPr/>
        </p:nvSpPr>
        <p:spPr>
          <a:xfrm>
            <a:off x="682958" y="4156649"/>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Hotel</a:t>
            </a:r>
            <a:endParaRPr sz="500"/>
          </a:p>
        </p:txBody>
      </p:sp>
      <p:sp>
        <p:nvSpPr>
          <p:cNvPr id="2000" name="Google Shape;2000;p152"/>
          <p:cNvSpPr/>
          <p:nvPr/>
        </p:nvSpPr>
        <p:spPr>
          <a:xfrm>
            <a:off x="1546558" y="4156649"/>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Laundry</a:t>
            </a:r>
            <a:endParaRPr sz="500"/>
          </a:p>
        </p:txBody>
      </p:sp>
      <p:sp>
        <p:nvSpPr>
          <p:cNvPr id="2001" name="Google Shape;2001;p152"/>
          <p:cNvSpPr/>
          <p:nvPr/>
        </p:nvSpPr>
        <p:spPr>
          <a:xfrm>
            <a:off x="2277835" y="4156649"/>
            <a:ext cx="9606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Location History</a:t>
            </a:r>
            <a:endParaRPr sz="500"/>
          </a:p>
        </p:txBody>
      </p:sp>
      <p:sp>
        <p:nvSpPr>
          <p:cNvPr id="2002" name="Google Shape;2002;p152"/>
          <p:cNvSpPr/>
          <p:nvPr/>
        </p:nvSpPr>
        <p:spPr>
          <a:xfrm>
            <a:off x="885633" y="3934678"/>
            <a:ext cx="326400" cy="224100"/>
          </a:xfrm>
          <a:custGeom>
            <a:rect b="b" l="l" r="r" t="t"/>
            <a:pathLst>
              <a:path extrusionOk="0" h="120000" w="120000">
                <a:moveTo>
                  <a:pt x="29616" y="63594"/>
                </a:moveTo>
                <a:cubicBezTo>
                  <a:pt x="23166" y="61838"/>
                  <a:pt x="17922" y="54166"/>
                  <a:pt x="16611" y="44583"/>
                </a:cubicBezTo>
                <a:cubicBezTo>
                  <a:pt x="14533" y="27483"/>
                  <a:pt x="24372" y="13100"/>
                  <a:pt x="36066" y="16300"/>
                </a:cubicBezTo>
                <a:cubicBezTo>
                  <a:pt x="42622" y="18055"/>
                  <a:pt x="47866" y="25727"/>
                  <a:pt x="49072" y="35155"/>
                </a:cubicBezTo>
                <a:cubicBezTo>
                  <a:pt x="51255" y="52250"/>
                  <a:pt x="41311" y="66788"/>
                  <a:pt x="29616" y="63594"/>
                </a:cubicBezTo>
                <a:close/>
                <a:moveTo>
                  <a:pt x="98361" y="15816"/>
                </a:moveTo>
                <a:cubicBezTo>
                  <a:pt x="110383" y="15816"/>
                  <a:pt x="120000" y="30200"/>
                  <a:pt x="120000" y="47777"/>
                </a:cubicBezTo>
                <a:lnTo>
                  <a:pt x="120000" y="120000"/>
                </a:lnTo>
                <a:lnTo>
                  <a:pt x="109177" y="120000"/>
                </a:lnTo>
                <a:lnTo>
                  <a:pt x="109177" y="96033"/>
                </a:lnTo>
                <a:lnTo>
                  <a:pt x="10822" y="96033"/>
                </a:lnTo>
                <a:lnTo>
                  <a:pt x="10822" y="120000"/>
                </a:lnTo>
                <a:lnTo>
                  <a:pt x="0" y="120000"/>
                </a:lnTo>
                <a:lnTo>
                  <a:pt x="0" y="0"/>
                </a:lnTo>
                <a:lnTo>
                  <a:pt x="10822" y="0"/>
                </a:lnTo>
                <a:lnTo>
                  <a:pt x="10822" y="71744"/>
                </a:lnTo>
                <a:lnTo>
                  <a:pt x="54644" y="71744"/>
                </a:lnTo>
                <a:lnTo>
                  <a:pt x="54644" y="15816"/>
                </a:lnTo>
                <a:lnTo>
                  <a:pt x="98361" y="15816"/>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03" name="Google Shape;2003;p152"/>
          <p:cNvSpPr/>
          <p:nvPr/>
        </p:nvSpPr>
        <p:spPr>
          <a:xfrm>
            <a:off x="1774968" y="3861365"/>
            <a:ext cx="252900" cy="315900"/>
          </a:xfrm>
          <a:custGeom>
            <a:rect b="b" l="l" r="r" t="t"/>
            <a:pathLst>
              <a:path extrusionOk="0" h="120000" w="120000">
                <a:moveTo>
                  <a:pt x="39011" y="88783"/>
                </a:moveTo>
                <a:lnTo>
                  <a:pt x="81411" y="54966"/>
                </a:lnTo>
                <a:cubicBezTo>
                  <a:pt x="92861" y="64238"/>
                  <a:pt x="92861" y="79511"/>
                  <a:pt x="81411" y="88783"/>
                </a:cubicBezTo>
                <a:cubicBezTo>
                  <a:pt x="69822" y="98061"/>
                  <a:pt x="50600" y="98061"/>
                  <a:pt x="39011" y="88783"/>
                </a:cubicBezTo>
                <a:close/>
                <a:moveTo>
                  <a:pt x="104877" y="0"/>
                </a:moveTo>
                <a:cubicBezTo>
                  <a:pt x="113216" y="0"/>
                  <a:pt x="120000" y="5088"/>
                  <a:pt x="120000" y="12216"/>
                </a:cubicBezTo>
                <a:lnTo>
                  <a:pt x="120000" y="107900"/>
                </a:lnTo>
                <a:cubicBezTo>
                  <a:pt x="120000" y="114572"/>
                  <a:pt x="113216" y="120000"/>
                  <a:pt x="104877" y="120000"/>
                </a:cubicBezTo>
                <a:lnTo>
                  <a:pt x="15122" y="120000"/>
                </a:lnTo>
                <a:cubicBezTo>
                  <a:pt x="6783" y="120000"/>
                  <a:pt x="0" y="114572"/>
                  <a:pt x="0" y="107900"/>
                </a:cubicBezTo>
                <a:lnTo>
                  <a:pt x="0" y="12216"/>
                </a:lnTo>
                <a:cubicBezTo>
                  <a:pt x="0" y="5427"/>
                  <a:pt x="6783" y="0"/>
                  <a:pt x="15122" y="0"/>
                </a:cubicBezTo>
                <a:lnTo>
                  <a:pt x="104877" y="0"/>
                </a:lnTo>
                <a:close/>
                <a:moveTo>
                  <a:pt x="45088" y="11877"/>
                </a:moveTo>
                <a:cubicBezTo>
                  <a:pt x="41133" y="11877"/>
                  <a:pt x="37455" y="14361"/>
                  <a:pt x="37455" y="17872"/>
                </a:cubicBezTo>
                <a:cubicBezTo>
                  <a:pt x="37455" y="21377"/>
                  <a:pt x="40705" y="23977"/>
                  <a:pt x="45088" y="23977"/>
                </a:cubicBezTo>
                <a:cubicBezTo>
                  <a:pt x="49472" y="23977"/>
                  <a:pt x="52577" y="21377"/>
                  <a:pt x="52577" y="17872"/>
                </a:cubicBezTo>
                <a:cubicBezTo>
                  <a:pt x="52577" y="14361"/>
                  <a:pt x="49044" y="11877"/>
                  <a:pt x="45088" y="11877"/>
                </a:cubicBezTo>
                <a:close/>
                <a:moveTo>
                  <a:pt x="22755" y="11877"/>
                </a:moveTo>
                <a:cubicBezTo>
                  <a:pt x="18800" y="11877"/>
                  <a:pt x="15122" y="14361"/>
                  <a:pt x="15122" y="17872"/>
                </a:cubicBezTo>
                <a:cubicBezTo>
                  <a:pt x="15122" y="21377"/>
                  <a:pt x="18372" y="23977"/>
                  <a:pt x="22755" y="23977"/>
                </a:cubicBezTo>
                <a:cubicBezTo>
                  <a:pt x="27138" y="23977"/>
                  <a:pt x="30250" y="21377"/>
                  <a:pt x="30250" y="17872"/>
                </a:cubicBezTo>
                <a:cubicBezTo>
                  <a:pt x="30250" y="14361"/>
                  <a:pt x="26711" y="11877"/>
                  <a:pt x="22755" y="11877"/>
                </a:cubicBezTo>
                <a:close/>
                <a:moveTo>
                  <a:pt x="60211" y="107561"/>
                </a:moveTo>
                <a:cubicBezTo>
                  <a:pt x="84944" y="107561"/>
                  <a:pt x="105300" y="91500"/>
                  <a:pt x="105300" y="71477"/>
                </a:cubicBezTo>
                <a:cubicBezTo>
                  <a:pt x="105300" y="51350"/>
                  <a:pt x="85372" y="35511"/>
                  <a:pt x="60211" y="35511"/>
                </a:cubicBezTo>
                <a:cubicBezTo>
                  <a:pt x="35055" y="35511"/>
                  <a:pt x="15122" y="51350"/>
                  <a:pt x="15122" y="71477"/>
                </a:cubicBezTo>
                <a:cubicBezTo>
                  <a:pt x="15122" y="91500"/>
                  <a:pt x="35477" y="107561"/>
                  <a:pt x="60211" y="107561"/>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04" name="Google Shape;2004;p152"/>
          <p:cNvSpPr/>
          <p:nvPr/>
        </p:nvSpPr>
        <p:spPr>
          <a:xfrm>
            <a:off x="2629980" y="3858741"/>
            <a:ext cx="287100" cy="334200"/>
          </a:xfrm>
          <a:custGeom>
            <a:rect b="b" l="l" r="r" t="t"/>
            <a:pathLst>
              <a:path extrusionOk="0" h="120000" w="120000">
                <a:moveTo>
                  <a:pt x="106322" y="0"/>
                </a:moveTo>
                <a:cubicBezTo>
                  <a:pt x="113655" y="0"/>
                  <a:pt x="119627" y="5127"/>
                  <a:pt x="120000" y="11433"/>
                </a:cubicBezTo>
                <a:lnTo>
                  <a:pt x="120000" y="91361"/>
                </a:lnTo>
                <a:cubicBezTo>
                  <a:pt x="120000" y="97666"/>
                  <a:pt x="114033" y="102794"/>
                  <a:pt x="106694" y="102794"/>
                </a:cubicBezTo>
                <a:lnTo>
                  <a:pt x="79961" y="102794"/>
                </a:lnTo>
                <a:lnTo>
                  <a:pt x="59938" y="120000"/>
                </a:lnTo>
                <a:lnTo>
                  <a:pt x="39916" y="102794"/>
                </a:lnTo>
                <a:lnTo>
                  <a:pt x="13305" y="102794"/>
                </a:lnTo>
                <a:cubicBezTo>
                  <a:pt x="5966" y="102794"/>
                  <a:pt x="0" y="97666"/>
                  <a:pt x="0" y="91361"/>
                </a:cubicBezTo>
                <a:lnTo>
                  <a:pt x="0" y="11433"/>
                </a:lnTo>
                <a:cubicBezTo>
                  <a:pt x="0" y="5127"/>
                  <a:pt x="5966" y="0"/>
                  <a:pt x="13305" y="0"/>
                </a:cubicBezTo>
                <a:lnTo>
                  <a:pt x="106322" y="0"/>
                </a:lnTo>
                <a:close/>
                <a:moveTo>
                  <a:pt x="59566" y="18700"/>
                </a:moveTo>
                <a:cubicBezTo>
                  <a:pt x="49738" y="18700"/>
                  <a:pt x="41655" y="25644"/>
                  <a:pt x="41655" y="34088"/>
                </a:cubicBezTo>
                <a:cubicBezTo>
                  <a:pt x="41655" y="42527"/>
                  <a:pt x="49738" y="49472"/>
                  <a:pt x="59566" y="49472"/>
                </a:cubicBezTo>
                <a:cubicBezTo>
                  <a:pt x="69388" y="49472"/>
                  <a:pt x="77472" y="42527"/>
                  <a:pt x="77472" y="34088"/>
                </a:cubicBezTo>
                <a:cubicBezTo>
                  <a:pt x="77472" y="25644"/>
                  <a:pt x="69388" y="18700"/>
                  <a:pt x="59566" y="18700"/>
                </a:cubicBezTo>
                <a:close/>
                <a:moveTo>
                  <a:pt x="99605" y="79927"/>
                </a:moveTo>
                <a:lnTo>
                  <a:pt x="99977" y="79927"/>
                </a:lnTo>
                <a:lnTo>
                  <a:pt x="99977" y="74800"/>
                </a:lnTo>
                <a:cubicBezTo>
                  <a:pt x="99977" y="63261"/>
                  <a:pt x="73244" y="56955"/>
                  <a:pt x="59938" y="56955"/>
                </a:cubicBezTo>
                <a:cubicBezTo>
                  <a:pt x="46633" y="56955"/>
                  <a:pt x="20022" y="63261"/>
                  <a:pt x="20022" y="74800"/>
                </a:cubicBezTo>
                <a:lnTo>
                  <a:pt x="20022" y="79927"/>
                </a:lnTo>
                <a:lnTo>
                  <a:pt x="99605" y="7992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05" name="Google Shape;2005;p152"/>
          <p:cNvSpPr/>
          <p:nvPr/>
        </p:nvSpPr>
        <p:spPr>
          <a:xfrm>
            <a:off x="3351508" y="4131663"/>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Layers</a:t>
            </a:r>
            <a:endParaRPr sz="500"/>
          </a:p>
        </p:txBody>
      </p:sp>
      <p:sp>
        <p:nvSpPr>
          <p:cNvPr id="2006" name="Google Shape;2006;p152"/>
          <p:cNvSpPr/>
          <p:nvPr/>
        </p:nvSpPr>
        <p:spPr>
          <a:xfrm>
            <a:off x="4215108" y="4131663"/>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Offer</a:t>
            </a:r>
            <a:endParaRPr sz="500"/>
          </a:p>
        </p:txBody>
      </p:sp>
      <p:sp>
        <p:nvSpPr>
          <p:cNvPr id="2007" name="Google Shape;2007;p152"/>
          <p:cNvSpPr/>
          <p:nvPr/>
        </p:nvSpPr>
        <p:spPr>
          <a:xfrm>
            <a:off x="5085965" y="4131663"/>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Map</a:t>
            </a:r>
            <a:endParaRPr sz="500"/>
          </a:p>
        </p:txBody>
      </p:sp>
      <p:sp>
        <p:nvSpPr>
          <p:cNvPr id="2008" name="Google Shape;2008;p152"/>
          <p:cNvSpPr/>
          <p:nvPr/>
        </p:nvSpPr>
        <p:spPr>
          <a:xfrm>
            <a:off x="3576697" y="3869009"/>
            <a:ext cx="268800" cy="284400"/>
          </a:xfrm>
          <a:custGeom>
            <a:rect b="b" l="l" r="r" t="t"/>
            <a:pathLst>
              <a:path extrusionOk="0" h="120000" w="120000">
                <a:moveTo>
                  <a:pt x="60066" y="104400"/>
                </a:moveTo>
                <a:lnTo>
                  <a:pt x="108438" y="67800"/>
                </a:lnTo>
                <a:lnTo>
                  <a:pt x="119200" y="75972"/>
                </a:lnTo>
                <a:lnTo>
                  <a:pt x="59666" y="120000"/>
                </a:lnTo>
                <a:lnTo>
                  <a:pt x="0" y="75972"/>
                </a:lnTo>
                <a:lnTo>
                  <a:pt x="10894" y="68177"/>
                </a:lnTo>
                <a:lnTo>
                  <a:pt x="60066" y="104400"/>
                </a:lnTo>
                <a:close/>
                <a:moveTo>
                  <a:pt x="60333" y="88427"/>
                </a:moveTo>
                <a:lnTo>
                  <a:pt x="11694" y="52200"/>
                </a:lnTo>
                <a:lnTo>
                  <a:pt x="800" y="44027"/>
                </a:lnTo>
                <a:lnTo>
                  <a:pt x="60333" y="0"/>
                </a:lnTo>
                <a:lnTo>
                  <a:pt x="120000" y="44027"/>
                </a:lnTo>
                <a:lnTo>
                  <a:pt x="109105" y="52200"/>
                </a:lnTo>
                <a:lnTo>
                  <a:pt x="60333" y="8842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09" name="Google Shape;2009;p152"/>
          <p:cNvSpPr/>
          <p:nvPr/>
        </p:nvSpPr>
        <p:spPr>
          <a:xfrm>
            <a:off x="4424730" y="3833323"/>
            <a:ext cx="313800" cy="315900"/>
          </a:xfrm>
          <a:custGeom>
            <a:rect b="b" l="l" r="r" t="t"/>
            <a:pathLst>
              <a:path extrusionOk="0" h="120000" w="120000">
                <a:moveTo>
                  <a:pt x="116770" y="57455"/>
                </a:moveTo>
                <a:cubicBezTo>
                  <a:pt x="118925" y="59716"/>
                  <a:pt x="120289" y="62544"/>
                  <a:pt x="119949" y="66388"/>
                </a:cubicBezTo>
                <a:cubicBezTo>
                  <a:pt x="119949" y="69555"/>
                  <a:pt x="118696" y="72500"/>
                  <a:pt x="116430" y="74761"/>
                </a:cubicBezTo>
                <a:lnTo>
                  <a:pt x="74401" y="116494"/>
                </a:lnTo>
                <a:cubicBezTo>
                  <a:pt x="72468" y="118755"/>
                  <a:pt x="69289" y="120000"/>
                  <a:pt x="66109" y="120000"/>
                </a:cubicBezTo>
                <a:cubicBezTo>
                  <a:pt x="62929" y="120000"/>
                  <a:pt x="59972" y="118755"/>
                  <a:pt x="57700" y="116494"/>
                </a:cubicBezTo>
                <a:lnTo>
                  <a:pt x="3636" y="62544"/>
                </a:lnTo>
                <a:cubicBezTo>
                  <a:pt x="1364" y="60394"/>
                  <a:pt x="0" y="57116"/>
                  <a:pt x="0" y="53950"/>
                </a:cubicBezTo>
                <a:lnTo>
                  <a:pt x="0" y="12100"/>
                </a:lnTo>
                <a:cubicBezTo>
                  <a:pt x="0" y="5427"/>
                  <a:pt x="5452" y="0"/>
                  <a:pt x="12268" y="0"/>
                </a:cubicBezTo>
                <a:lnTo>
                  <a:pt x="54180" y="0"/>
                </a:lnTo>
                <a:cubicBezTo>
                  <a:pt x="57477" y="0"/>
                  <a:pt x="60317" y="1355"/>
                  <a:pt x="62589" y="3505"/>
                </a:cubicBezTo>
                <a:lnTo>
                  <a:pt x="116770" y="57455"/>
                </a:lnTo>
                <a:close/>
                <a:moveTo>
                  <a:pt x="21240" y="29972"/>
                </a:moveTo>
                <a:cubicBezTo>
                  <a:pt x="26012" y="29972"/>
                  <a:pt x="30211" y="25788"/>
                  <a:pt x="30211" y="21038"/>
                </a:cubicBezTo>
                <a:cubicBezTo>
                  <a:pt x="30211" y="16172"/>
                  <a:pt x="26012" y="12100"/>
                  <a:pt x="21240" y="12100"/>
                </a:cubicBezTo>
                <a:cubicBezTo>
                  <a:pt x="16356" y="12100"/>
                  <a:pt x="12268" y="16172"/>
                  <a:pt x="12268" y="21038"/>
                </a:cubicBezTo>
                <a:cubicBezTo>
                  <a:pt x="12268" y="25788"/>
                  <a:pt x="16127" y="29972"/>
                  <a:pt x="21240" y="29972"/>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10" name="Google Shape;2010;p152"/>
          <p:cNvSpPr/>
          <p:nvPr/>
        </p:nvSpPr>
        <p:spPr>
          <a:xfrm>
            <a:off x="5297218" y="3855417"/>
            <a:ext cx="286200" cy="285900"/>
          </a:xfrm>
          <a:custGeom>
            <a:rect b="b" l="l" r="r" t="t"/>
            <a:pathLst>
              <a:path extrusionOk="0" h="120000" w="120000">
                <a:moveTo>
                  <a:pt x="116819" y="0"/>
                </a:moveTo>
                <a:cubicBezTo>
                  <a:pt x="118941" y="0"/>
                  <a:pt x="120311" y="1377"/>
                  <a:pt x="119938" y="3127"/>
                </a:cubicBezTo>
                <a:lnTo>
                  <a:pt x="119938" y="104111"/>
                </a:lnTo>
                <a:cubicBezTo>
                  <a:pt x="119938" y="105611"/>
                  <a:pt x="118941" y="106988"/>
                  <a:pt x="117443" y="107361"/>
                </a:cubicBezTo>
                <a:lnTo>
                  <a:pt x="79790" y="120000"/>
                </a:lnTo>
                <a:lnTo>
                  <a:pt x="39769" y="105861"/>
                </a:lnTo>
                <a:lnTo>
                  <a:pt x="4238" y="119622"/>
                </a:lnTo>
                <a:lnTo>
                  <a:pt x="3119" y="120000"/>
                </a:lnTo>
                <a:cubicBezTo>
                  <a:pt x="1370" y="120000"/>
                  <a:pt x="0" y="118622"/>
                  <a:pt x="0" y="116872"/>
                </a:cubicBezTo>
                <a:lnTo>
                  <a:pt x="0" y="15888"/>
                </a:lnTo>
                <a:cubicBezTo>
                  <a:pt x="0" y="14516"/>
                  <a:pt x="997" y="13011"/>
                  <a:pt x="2495" y="12638"/>
                </a:cubicBezTo>
                <a:lnTo>
                  <a:pt x="40142" y="0"/>
                </a:lnTo>
                <a:lnTo>
                  <a:pt x="80168" y="14138"/>
                </a:lnTo>
                <a:lnTo>
                  <a:pt x="115699" y="377"/>
                </a:lnTo>
                <a:lnTo>
                  <a:pt x="116819" y="0"/>
                </a:lnTo>
                <a:close/>
                <a:moveTo>
                  <a:pt x="80168" y="106611"/>
                </a:moveTo>
                <a:lnTo>
                  <a:pt x="80168" y="27155"/>
                </a:lnTo>
                <a:lnTo>
                  <a:pt x="40142" y="13011"/>
                </a:lnTo>
                <a:lnTo>
                  <a:pt x="40142" y="92472"/>
                </a:lnTo>
                <a:lnTo>
                  <a:pt x="80168" y="106611"/>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11" name="Google Shape;2011;p152"/>
          <p:cNvSpPr/>
          <p:nvPr/>
        </p:nvSpPr>
        <p:spPr>
          <a:xfrm>
            <a:off x="5982736" y="408227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Bar</a:t>
            </a:r>
            <a:endParaRPr sz="500"/>
          </a:p>
        </p:txBody>
      </p:sp>
      <p:sp>
        <p:nvSpPr>
          <p:cNvPr id="2012" name="Google Shape;2012;p152"/>
          <p:cNvSpPr/>
          <p:nvPr/>
        </p:nvSpPr>
        <p:spPr>
          <a:xfrm>
            <a:off x="6780235" y="4082271"/>
            <a:ext cx="8418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Pizza</a:t>
            </a:r>
            <a:endParaRPr sz="500"/>
          </a:p>
        </p:txBody>
      </p:sp>
      <p:sp>
        <p:nvSpPr>
          <p:cNvPr id="2013" name="Google Shape;2013;p152"/>
          <p:cNvSpPr/>
          <p:nvPr/>
        </p:nvSpPr>
        <p:spPr>
          <a:xfrm>
            <a:off x="7717193" y="408227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Web</a:t>
            </a:r>
            <a:endParaRPr sz="500"/>
          </a:p>
        </p:txBody>
      </p:sp>
      <p:sp>
        <p:nvSpPr>
          <p:cNvPr id="2014" name="Google Shape;2014;p152"/>
          <p:cNvSpPr/>
          <p:nvPr/>
        </p:nvSpPr>
        <p:spPr>
          <a:xfrm>
            <a:off x="6207925" y="3825343"/>
            <a:ext cx="267300" cy="267300"/>
          </a:xfrm>
          <a:custGeom>
            <a:rect b="b" l="l" r="r" t="t"/>
            <a:pathLst>
              <a:path extrusionOk="0" h="120000" w="120000">
                <a:moveTo>
                  <a:pt x="53466" y="66755"/>
                </a:moveTo>
                <a:lnTo>
                  <a:pt x="0" y="13111"/>
                </a:lnTo>
                <a:lnTo>
                  <a:pt x="0" y="0"/>
                </a:lnTo>
                <a:lnTo>
                  <a:pt x="120000" y="0"/>
                </a:lnTo>
                <a:lnTo>
                  <a:pt x="120000" y="13111"/>
                </a:lnTo>
                <a:lnTo>
                  <a:pt x="66533" y="66755"/>
                </a:lnTo>
                <a:lnTo>
                  <a:pt x="66533" y="106755"/>
                </a:lnTo>
                <a:lnTo>
                  <a:pt x="100133" y="106755"/>
                </a:lnTo>
                <a:lnTo>
                  <a:pt x="100133" y="120000"/>
                </a:lnTo>
                <a:lnTo>
                  <a:pt x="19866" y="120000"/>
                </a:lnTo>
                <a:lnTo>
                  <a:pt x="19866" y="106755"/>
                </a:lnTo>
                <a:lnTo>
                  <a:pt x="53466" y="106755"/>
                </a:lnTo>
                <a:lnTo>
                  <a:pt x="53466" y="66755"/>
                </a:lnTo>
                <a:close/>
                <a:moveTo>
                  <a:pt x="30133" y="26755"/>
                </a:moveTo>
                <a:lnTo>
                  <a:pt x="90266" y="26755"/>
                </a:lnTo>
                <a:lnTo>
                  <a:pt x="103466" y="13511"/>
                </a:lnTo>
                <a:lnTo>
                  <a:pt x="16933" y="13511"/>
                </a:lnTo>
                <a:lnTo>
                  <a:pt x="30133" y="2675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15" name="Google Shape;2015;p152"/>
          <p:cNvSpPr/>
          <p:nvPr/>
        </p:nvSpPr>
        <p:spPr>
          <a:xfrm>
            <a:off x="7053963" y="3798001"/>
            <a:ext cx="284400" cy="314400"/>
          </a:xfrm>
          <a:custGeom>
            <a:rect b="b" l="l" r="r" t="t"/>
            <a:pathLst>
              <a:path extrusionOk="0" h="120000" w="120000">
                <a:moveTo>
                  <a:pt x="60000" y="0"/>
                </a:moveTo>
                <a:cubicBezTo>
                  <a:pt x="83772" y="0"/>
                  <a:pt x="105033" y="9300"/>
                  <a:pt x="120000" y="24044"/>
                </a:cubicBezTo>
                <a:lnTo>
                  <a:pt x="60000" y="120000"/>
                </a:lnTo>
                <a:lnTo>
                  <a:pt x="0" y="24044"/>
                </a:lnTo>
                <a:cubicBezTo>
                  <a:pt x="14966" y="9300"/>
                  <a:pt x="36227" y="0"/>
                  <a:pt x="60000" y="0"/>
                </a:cubicBezTo>
                <a:close/>
                <a:moveTo>
                  <a:pt x="26666" y="30055"/>
                </a:moveTo>
                <a:cubicBezTo>
                  <a:pt x="26666" y="36522"/>
                  <a:pt x="32705" y="41966"/>
                  <a:pt x="40127" y="42194"/>
                </a:cubicBezTo>
                <a:cubicBezTo>
                  <a:pt x="47544" y="42194"/>
                  <a:pt x="53583" y="36750"/>
                  <a:pt x="53583" y="30055"/>
                </a:cubicBezTo>
                <a:cubicBezTo>
                  <a:pt x="53583" y="23366"/>
                  <a:pt x="47544" y="17922"/>
                  <a:pt x="40127" y="17922"/>
                </a:cubicBezTo>
                <a:cubicBezTo>
                  <a:pt x="32705" y="17922"/>
                  <a:pt x="26666" y="23366"/>
                  <a:pt x="26666" y="30055"/>
                </a:cubicBezTo>
                <a:close/>
                <a:moveTo>
                  <a:pt x="60000" y="78150"/>
                </a:moveTo>
                <a:cubicBezTo>
                  <a:pt x="67044" y="78150"/>
                  <a:pt x="73083" y="72705"/>
                  <a:pt x="73461" y="65900"/>
                </a:cubicBezTo>
                <a:cubicBezTo>
                  <a:pt x="73461" y="59205"/>
                  <a:pt x="67422" y="53761"/>
                  <a:pt x="60000" y="53761"/>
                </a:cubicBezTo>
                <a:cubicBezTo>
                  <a:pt x="52577" y="53761"/>
                  <a:pt x="46538" y="59205"/>
                  <a:pt x="46538" y="65900"/>
                </a:cubicBezTo>
                <a:cubicBezTo>
                  <a:pt x="46538" y="72705"/>
                  <a:pt x="52577" y="78150"/>
                  <a:pt x="60000" y="7815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16" name="Google Shape;2016;p152"/>
          <p:cNvSpPr/>
          <p:nvPr/>
        </p:nvSpPr>
        <p:spPr>
          <a:xfrm>
            <a:off x="7906291" y="3775225"/>
            <a:ext cx="332100" cy="333000"/>
          </a:xfrm>
          <a:custGeom>
            <a:rect b="b" l="l" r="r" t="t"/>
            <a:pathLst>
              <a:path extrusionOk="0" h="120000" w="120000">
                <a:moveTo>
                  <a:pt x="59908" y="0"/>
                </a:moveTo>
                <a:cubicBezTo>
                  <a:pt x="60554" y="0"/>
                  <a:pt x="61524" y="0"/>
                  <a:pt x="62058" y="0"/>
                </a:cubicBezTo>
                <a:cubicBezTo>
                  <a:pt x="63886" y="10822"/>
                  <a:pt x="65068" y="21750"/>
                  <a:pt x="65068" y="32894"/>
                </a:cubicBezTo>
                <a:cubicBezTo>
                  <a:pt x="62705" y="34716"/>
                  <a:pt x="60877" y="37500"/>
                  <a:pt x="60877" y="40822"/>
                </a:cubicBezTo>
                <a:cubicBezTo>
                  <a:pt x="60877" y="41033"/>
                  <a:pt x="60877" y="41355"/>
                  <a:pt x="60877" y="41677"/>
                </a:cubicBezTo>
                <a:cubicBezTo>
                  <a:pt x="56040" y="44355"/>
                  <a:pt x="50880" y="46822"/>
                  <a:pt x="46049" y="48966"/>
                </a:cubicBezTo>
                <a:cubicBezTo>
                  <a:pt x="40243" y="51322"/>
                  <a:pt x="34442" y="53783"/>
                  <a:pt x="28747" y="56144"/>
                </a:cubicBezTo>
                <a:cubicBezTo>
                  <a:pt x="26919" y="54427"/>
                  <a:pt x="24768" y="53466"/>
                  <a:pt x="22083" y="53466"/>
                </a:cubicBezTo>
                <a:cubicBezTo>
                  <a:pt x="19609" y="53466"/>
                  <a:pt x="17463" y="54427"/>
                  <a:pt x="15959" y="55927"/>
                </a:cubicBezTo>
                <a:cubicBezTo>
                  <a:pt x="11122" y="52822"/>
                  <a:pt x="6285" y="49822"/>
                  <a:pt x="1448" y="46500"/>
                </a:cubicBezTo>
                <a:cubicBezTo>
                  <a:pt x="7466" y="19927"/>
                  <a:pt x="31433" y="0"/>
                  <a:pt x="59908" y="0"/>
                </a:cubicBezTo>
                <a:close/>
                <a:moveTo>
                  <a:pt x="71192" y="855"/>
                </a:moveTo>
                <a:cubicBezTo>
                  <a:pt x="82046" y="3000"/>
                  <a:pt x="91826" y="7822"/>
                  <a:pt x="99995" y="14783"/>
                </a:cubicBezTo>
                <a:cubicBezTo>
                  <a:pt x="92366" y="21427"/>
                  <a:pt x="84521" y="27427"/>
                  <a:pt x="76028" y="32894"/>
                </a:cubicBezTo>
                <a:cubicBezTo>
                  <a:pt x="75387" y="32572"/>
                  <a:pt x="74847" y="32355"/>
                  <a:pt x="74201" y="32033"/>
                </a:cubicBezTo>
                <a:cubicBezTo>
                  <a:pt x="73883" y="21750"/>
                  <a:pt x="73019" y="11144"/>
                  <a:pt x="71192" y="855"/>
                </a:cubicBezTo>
                <a:close/>
                <a:moveTo>
                  <a:pt x="106013" y="21105"/>
                </a:moveTo>
                <a:cubicBezTo>
                  <a:pt x="114823" y="31716"/>
                  <a:pt x="120306" y="45000"/>
                  <a:pt x="119983" y="60427"/>
                </a:cubicBezTo>
                <a:cubicBezTo>
                  <a:pt x="119983" y="72216"/>
                  <a:pt x="116651" y="83355"/>
                  <a:pt x="110632" y="92783"/>
                </a:cubicBezTo>
                <a:cubicBezTo>
                  <a:pt x="98490" y="90966"/>
                  <a:pt x="86348" y="87966"/>
                  <a:pt x="74524" y="84000"/>
                </a:cubicBezTo>
                <a:cubicBezTo>
                  <a:pt x="74201" y="81322"/>
                  <a:pt x="72696" y="79177"/>
                  <a:pt x="70551" y="77677"/>
                </a:cubicBezTo>
                <a:cubicBezTo>
                  <a:pt x="71732" y="70394"/>
                  <a:pt x="72696" y="63105"/>
                  <a:pt x="73342" y="55927"/>
                </a:cubicBezTo>
                <a:cubicBezTo>
                  <a:pt x="73342" y="54105"/>
                  <a:pt x="73560" y="51966"/>
                  <a:pt x="73560" y="50144"/>
                </a:cubicBezTo>
                <a:cubicBezTo>
                  <a:pt x="77210" y="48644"/>
                  <a:pt x="80007" y="45322"/>
                  <a:pt x="80007" y="41033"/>
                </a:cubicBezTo>
                <a:lnTo>
                  <a:pt x="80007" y="40822"/>
                </a:lnTo>
                <a:cubicBezTo>
                  <a:pt x="89357" y="34716"/>
                  <a:pt x="97844" y="28394"/>
                  <a:pt x="106013" y="21105"/>
                </a:cubicBezTo>
                <a:close/>
                <a:moveTo>
                  <a:pt x="104832" y="100072"/>
                </a:moveTo>
                <a:cubicBezTo>
                  <a:pt x="93871" y="112177"/>
                  <a:pt x="78179" y="119677"/>
                  <a:pt x="60877" y="120000"/>
                </a:cubicBezTo>
                <a:cubicBezTo>
                  <a:pt x="63240" y="111533"/>
                  <a:pt x="65714" y="103072"/>
                  <a:pt x="67542" y="94605"/>
                </a:cubicBezTo>
                <a:cubicBezTo>
                  <a:pt x="69369" y="94283"/>
                  <a:pt x="70874" y="93427"/>
                  <a:pt x="72378" y="91822"/>
                </a:cubicBezTo>
                <a:cubicBezTo>
                  <a:pt x="83016" y="95466"/>
                  <a:pt x="93871" y="98250"/>
                  <a:pt x="104832" y="100072"/>
                </a:cubicBezTo>
                <a:close/>
                <a:moveTo>
                  <a:pt x="51744" y="119355"/>
                </a:moveTo>
                <a:cubicBezTo>
                  <a:pt x="27243" y="116033"/>
                  <a:pt x="7143" y="97605"/>
                  <a:pt x="1448" y="74033"/>
                </a:cubicBezTo>
                <a:cubicBezTo>
                  <a:pt x="6285" y="72855"/>
                  <a:pt x="10799" y="71572"/>
                  <a:pt x="15418" y="70072"/>
                </a:cubicBezTo>
                <a:cubicBezTo>
                  <a:pt x="17140" y="71572"/>
                  <a:pt x="19285" y="72855"/>
                  <a:pt x="22083" y="72855"/>
                </a:cubicBezTo>
                <a:cubicBezTo>
                  <a:pt x="23587" y="72855"/>
                  <a:pt x="24768" y="72533"/>
                  <a:pt x="25950" y="71894"/>
                </a:cubicBezTo>
                <a:cubicBezTo>
                  <a:pt x="35947" y="77355"/>
                  <a:pt x="46049" y="81855"/>
                  <a:pt x="56040" y="86144"/>
                </a:cubicBezTo>
                <a:cubicBezTo>
                  <a:pt x="56364" y="88500"/>
                  <a:pt x="57222" y="90966"/>
                  <a:pt x="59049" y="92466"/>
                </a:cubicBezTo>
                <a:cubicBezTo>
                  <a:pt x="56899" y="101250"/>
                  <a:pt x="54753" y="110355"/>
                  <a:pt x="51744" y="119355"/>
                </a:cubicBezTo>
                <a:close/>
                <a:moveTo>
                  <a:pt x="161" y="65250"/>
                </a:moveTo>
                <a:cubicBezTo>
                  <a:pt x="-55" y="63427"/>
                  <a:pt x="-55" y="61605"/>
                  <a:pt x="161" y="59783"/>
                </a:cubicBezTo>
                <a:cubicBezTo>
                  <a:pt x="161" y="58605"/>
                  <a:pt x="161" y="57427"/>
                  <a:pt x="161" y="56144"/>
                </a:cubicBezTo>
                <a:cubicBezTo>
                  <a:pt x="3488" y="58283"/>
                  <a:pt x="6931" y="60427"/>
                  <a:pt x="10258" y="62572"/>
                </a:cubicBezTo>
                <a:cubicBezTo>
                  <a:pt x="6931" y="63427"/>
                  <a:pt x="3488" y="64394"/>
                  <a:pt x="161" y="65250"/>
                </a:cubicBezTo>
                <a:close/>
                <a:moveTo>
                  <a:pt x="65068" y="49500"/>
                </a:moveTo>
                <a:cubicBezTo>
                  <a:pt x="64856" y="51322"/>
                  <a:pt x="64856" y="53144"/>
                  <a:pt x="65068" y="55283"/>
                </a:cubicBezTo>
                <a:cubicBezTo>
                  <a:pt x="64533" y="62572"/>
                  <a:pt x="63563" y="69533"/>
                  <a:pt x="62382" y="76716"/>
                </a:cubicBezTo>
                <a:cubicBezTo>
                  <a:pt x="61524" y="77033"/>
                  <a:pt x="60554" y="77677"/>
                  <a:pt x="59696" y="78216"/>
                </a:cubicBezTo>
                <a:cubicBezTo>
                  <a:pt x="50240" y="74355"/>
                  <a:pt x="40889" y="69750"/>
                  <a:pt x="31756" y="64927"/>
                </a:cubicBezTo>
                <a:lnTo>
                  <a:pt x="31756" y="64716"/>
                </a:lnTo>
                <a:cubicBezTo>
                  <a:pt x="37774" y="62250"/>
                  <a:pt x="43898" y="59783"/>
                  <a:pt x="49916" y="57105"/>
                </a:cubicBezTo>
                <a:cubicBezTo>
                  <a:pt x="55076" y="54644"/>
                  <a:pt x="60231" y="52283"/>
                  <a:pt x="65068" y="49500"/>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17" name="Google Shape;2017;p152"/>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2018" name="Google Shape;2018;p152"/>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304800" lvl="0" marL="457200" rtl="0" algn="l">
              <a:lnSpc>
                <a:spcPct val="115000"/>
              </a:lnSpc>
              <a:spcBef>
                <a:spcPts val="0"/>
              </a:spcBef>
              <a:spcAft>
                <a:spcPts val="0"/>
              </a:spcAft>
              <a:buSzPts val="1200"/>
              <a:buChar char="●"/>
            </a:pPr>
            <a:r>
              <a:rPr lang="zh-TW" sz="1200"/>
              <a:t>Modify color of the icon by clicking on the icon and select fill from the menu</a:t>
            </a:r>
            <a:endParaRPr sz="1200"/>
          </a:p>
          <a:p>
            <a:pPr indent="-304800" lvl="0" marL="457200" rtl="0" algn="l">
              <a:lnSpc>
                <a:spcPct val="115000"/>
              </a:lnSpc>
              <a:spcBef>
                <a:spcPts val="0"/>
              </a:spcBef>
              <a:spcAft>
                <a:spcPts val="0"/>
              </a:spcAft>
              <a:buSzPts val="1200"/>
              <a:buChar char="●"/>
            </a:pPr>
            <a:r>
              <a:rPr lang="zh-TW" sz="1200"/>
              <a:t>Icons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153"/>
          <p:cNvSpPr/>
          <p:nvPr/>
        </p:nvSpPr>
        <p:spPr>
          <a:xfrm>
            <a:off x="711158"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Cafe</a:t>
            </a:r>
            <a:endParaRPr sz="500"/>
          </a:p>
        </p:txBody>
      </p:sp>
      <p:sp>
        <p:nvSpPr>
          <p:cNvPr id="2024" name="Google Shape;2024;p153"/>
          <p:cNvSpPr/>
          <p:nvPr/>
        </p:nvSpPr>
        <p:spPr>
          <a:xfrm>
            <a:off x="1574758"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Theatre </a:t>
            </a:r>
            <a:endParaRPr sz="500"/>
          </a:p>
        </p:txBody>
      </p:sp>
      <p:sp>
        <p:nvSpPr>
          <p:cNvPr id="2025" name="Google Shape;2025;p153"/>
          <p:cNvSpPr/>
          <p:nvPr/>
        </p:nvSpPr>
        <p:spPr>
          <a:xfrm>
            <a:off x="2445616"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Gaming</a:t>
            </a:r>
            <a:endParaRPr sz="500"/>
          </a:p>
        </p:txBody>
      </p:sp>
      <p:sp>
        <p:nvSpPr>
          <p:cNvPr id="2026" name="Google Shape;2026;p153"/>
          <p:cNvSpPr/>
          <p:nvPr/>
        </p:nvSpPr>
        <p:spPr>
          <a:xfrm>
            <a:off x="928266" y="1543302"/>
            <a:ext cx="295800" cy="267300"/>
          </a:xfrm>
          <a:custGeom>
            <a:rect b="b" l="l" r="r" t="t"/>
            <a:pathLst>
              <a:path extrusionOk="0" h="120000" w="120000">
                <a:moveTo>
                  <a:pt x="108375" y="0"/>
                </a:moveTo>
                <a:cubicBezTo>
                  <a:pt x="115240" y="0"/>
                  <a:pt x="120659" y="6005"/>
                  <a:pt x="119938" y="13616"/>
                </a:cubicBezTo>
                <a:lnTo>
                  <a:pt x="119938" y="33505"/>
                </a:lnTo>
                <a:cubicBezTo>
                  <a:pt x="119938" y="40711"/>
                  <a:pt x="114877" y="46716"/>
                  <a:pt x="108017" y="46716"/>
                </a:cubicBezTo>
                <a:lnTo>
                  <a:pt x="96214" y="46716"/>
                </a:lnTo>
                <a:lnTo>
                  <a:pt x="96214" y="66738"/>
                </a:lnTo>
                <a:cubicBezTo>
                  <a:pt x="96214" y="81422"/>
                  <a:pt x="85254" y="93438"/>
                  <a:pt x="72010" y="93438"/>
                </a:cubicBezTo>
                <a:lnTo>
                  <a:pt x="36007" y="93438"/>
                </a:lnTo>
                <a:cubicBezTo>
                  <a:pt x="22757" y="93438"/>
                  <a:pt x="11920" y="81422"/>
                  <a:pt x="11920" y="66738"/>
                </a:cubicBezTo>
                <a:lnTo>
                  <a:pt x="11920" y="0"/>
                </a:lnTo>
                <a:lnTo>
                  <a:pt x="108375" y="0"/>
                </a:lnTo>
                <a:close/>
                <a:moveTo>
                  <a:pt x="108375" y="33238"/>
                </a:moveTo>
                <a:lnTo>
                  <a:pt x="108375" y="13216"/>
                </a:lnTo>
                <a:lnTo>
                  <a:pt x="96577" y="13216"/>
                </a:lnTo>
                <a:lnTo>
                  <a:pt x="96577" y="33238"/>
                </a:lnTo>
                <a:lnTo>
                  <a:pt x="108375" y="33238"/>
                </a:lnTo>
                <a:close/>
                <a:moveTo>
                  <a:pt x="0" y="120000"/>
                </a:moveTo>
                <a:lnTo>
                  <a:pt x="0" y="106916"/>
                </a:lnTo>
                <a:lnTo>
                  <a:pt x="108375" y="106916"/>
                </a:lnTo>
                <a:lnTo>
                  <a:pt x="108375" y="120000"/>
                </a:lnTo>
                <a:lnTo>
                  <a:pt x="0" y="120000"/>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27" name="Google Shape;2027;p153"/>
          <p:cNvSpPr/>
          <p:nvPr/>
        </p:nvSpPr>
        <p:spPr>
          <a:xfrm>
            <a:off x="1765331" y="1547238"/>
            <a:ext cx="315900" cy="252900"/>
          </a:xfrm>
          <a:custGeom>
            <a:rect b="b" l="l" r="r" t="t"/>
            <a:pathLst>
              <a:path extrusionOk="0" h="120000" w="120000">
                <a:moveTo>
                  <a:pt x="107794" y="60000"/>
                </a:moveTo>
                <a:cubicBezTo>
                  <a:pt x="107794" y="68450"/>
                  <a:pt x="113222" y="75211"/>
                  <a:pt x="120000" y="75211"/>
                </a:cubicBezTo>
                <a:lnTo>
                  <a:pt x="120000" y="104788"/>
                </a:lnTo>
                <a:cubicBezTo>
                  <a:pt x="120000" y="113238"/>
                  <a:pt x="114577" y="120000"/>
                  <a:pt x="107794" y="120000"/>
                </a:cubicBezTo>
                <a:lnTo>
                  <a:pt x="12205" y="120000"/>
                </a:lnTo>
                <a:cubicBezTo>
                  <a:pt x="5422" y="120000"/>
                  <a:pt x="0" y="113238"/>
                  <a:pt x="0" y="104788"/>
                </a:cubicBezTo>
                <a:lnTo>
                  <a:pt x="0" y="75211"/>
                </a:lnTo>
                <a:cubicBezTo>
                  <a:pt x="6777" y="75211"/>
                  <a:pt x="12205" y="68311"/>
                  <a:pt x="12205" y="60000"/>
                </a:cubicBezTo>
                <a:cubicBezTo>
                  <a:pt x="12205" y="51550"/>
                  <a:pt x="7116" y="44927"/>
                  <a:pt x="338" y="44927"/>
                </a:cubicBezTo>
                <a:lnTo>
                  <a:pt x="338" y="15211"/>
                </a:lnTo>
                <a:cubicBezTo>
                  <a:pt x="338" y="6761"/>
                  <a:pt x="5422" y="0"/>
                  <a:pt x="12205" y="0"/>
                </a:cubicBezTo>
                <a:lnTo>
                  <a:pt x="107794" y="0"/>
                </a:lnTo>
                <a:cubicBezTo>
                  <a:pt x="114577" y="0"/>
                  <a:pt x="120000" y="6761"/>
                  <a:pt x="120000" y="15211"/>
                </a:cubicBezTo>
                <a:lnTo>
                  <a:pt x="120000" y="44927"/>
                </a:lnTo>
                <a:cubicBezTo>
                  <a:pt x="113222" y="44927"/>
                  <a:pt x="107794" y="51688"/>
                  <a:pt x="107794" y="60000"/>
                </a:cubicBezTo>
                <a:close/>
                <a:moveTo>
                  <a:pt x="81355" y="95772"/>
                </a:moveTo>
                <a:cubicBezTo>
                  <a:pt x="81355" y="95772"/>
                  <a:pt x="74688" y="65211"/>
                  <a:pt x="75027" y="65211"/>
                </a:cubicBezTo>
                <a:lnTo>
                  <a:pt x="94800" y="45350"/>
                </a:lnTo>
                <a:lnTo>
                  <a:pt x="69266" y="43377"/>
                </a:lnTo>
                <a:lnTo>
                  <a:pt x="60000" y="13944"/>
                </a:lnTo>
                <a:lnTo>
                  <a:pt x="50733" y="43377"/>
                </a:lnTo>
                <a:lnTo>
                  <a:pt x="25200" y="45350"/>
                </a:lnTo>
                <a:lnTo>
                  <a:pt x="44972" y="65211"/>
                </a:lnTo>
                <a:lnTo>
                  <a:pt x="38644" y="95772"/>
                </a:lnTo>
                <a:lnTo>
                  <a:pt x="60000" y="78733"/>
                </a:lnTo>
                <a:lnTo>
                  <a:pt x="81355" y="95772"/>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28" name="Google Shape;2028;p153"/>
          <p:cNvSpPr/>
          <p:nvPr/>
        </p:nvSpPr>
        <p:spPr>
          <a:xfrm>
            <a:off x="2579250" y="1428388"/>
            <a:ext cx="393600" cy="371400"/>
          </a:xfrm>
          <a:custGeom>
            <a:rect b="b" l="l" r="r" t="t"/>
            <a:pathLst>
              <a:path extrusionOk="0" h="120000" w="120000">
                <a:moveTo>
                  <a:pt x="110468" y="49187"/>
                </a:moveTo>
                <a:cubicBezTo>
                  <a:pt x="116358" y="54088"/>
                  <a:pt x="120256" y="61682"/>
                  <a:pt x="119983" y="70332"/>
                </a:cubicBezTo>
                <a:cubicBezTo>
                  <a:pt x="119983" y="78208"/>
                  <a:pt x="116904" y="85226"/>
                  <a:pt x="111737" y="90127"/>
                </a:cubicBezTo>
                <a:cubicBezTo>
                  <a:pt x="109744" y="105506"/>
                  <a:pt x="104394" y="121264"/>
                  <a:pt x="89535" y="119920"/>
                </a:cubicBezTo>
                <a:cubicBezTo>
                  <a:pt x="73133" y="118283"/>
                  <a:pt x="76212" y="101757"/>
                  <a:pt x="75761" y="87727"/>
                </a:cubicBezTo>
                <a:cubicBezTo>
                  <a:pt x="73133" y="84746"/>
                  <a:pt x="71413" y="80901"/>
                  <a:pt x="70321" y="76864"/>
                </a:cubicBezTo>
                <a:cubicBezTo>
                  <a:pt x="63980" y="74944"/>
                  <a:pt x="57271" y="74657"/>
                  <a:pt x="50657" y="76000"/>
                </a:cubicBezTo>
                <a:cubicBezTo>
                  <a:pt x="49661" y="81189"/>
                  <a:pt x="47306" y="85802"/>
                  <a:pt x="44043" y="89359"/>
                </a:cubicBezTo>
                <a:cubicBezTo>
                  <a:pt x="43770" y="102813"/>
                  <a:pt x="45764" y="118475"/>
                  <a:pt x="30175" y="119920"/>
                </a:cubicBezTo>
                <a:cubicBezTo>
                  <a:pt x="15588" y="121264"/>
                  <a:pt x="9971" y="105506"/>
                  <a:pt x="8245" y="90127"/>
                </a:cubicBezTo>
                <a:cubicBezTo>
                  <a:pt x="3078" y="85226"/>
                  <a:pt x="0" y="78208"/>
                  <a:pt x="0" y="70332"/>
                </a:cubicBezTo>
                <a:cubicBezTo>
                  <a:pt x="0" y="63026"/>
                  <a:pt x="2811" y="56205"/>
                  <a:pt x="7432" y="51401"/>
                </a:cubicBezTo>
                <a:lnTo>
                  <a:pt x="7432" y="42655"/>
                </a:lnTo>
                <a:cubicBezTo>
                  <a:pt x="7432" y="39962"/>
                  <a:pt x="9514" y="37850"/>
                  <a:pt x="12053" y="37850"/>
                </a:cubicBezTo>
                <a:lnTo>
                  <a:pt x="30175" y="37850"/>
                </a:lnTo>
                <a:cubicBezTo>
                  <a:pt x="32714" y="37850"/>
                  <a:pt x="34796" y="39962"/>
                  <a:pt x="34796" y="42655"/>
                </a:cubicBezTo>
                <a:lnTo>
                  <a:pt x="34796" y="44575"/>
                </a:lnTo>
                <a:cubicBezTo>
                  <a:pt x="37335" y="45630"/>
                  <a:pt x="39873" y="46980"/>
                  <a:pt x="41956" y="48899"/>
                </a:cubicBezTo>
                <a:cubicBezTo>
                  <a:pt x="43225" y="48612"/>
                  <a:pt x="44494" y="48420"/>
                  <a:pt x="45764" y="48132"/>
                </a:cubicBezTo>
                <a:cubicBezTo>
                  <a:pt x="45764" y="45438"/>
                  <a:pt x="47846" y="43231"/>
                  <a:pt x="50385" y="43231"/>
                </a:cubicBezTo>
                <a:lnTo>
                  <a:pt x="53736" y="43231"/>
                </a:lnTo>
                <a:cubicBezTo>
                  <a:pt x="53469" y="42169"/>
                  <a:pt x="53469" y="41018"/>
                  <a:pt x="53469" y="39674"/>
                </a:cubicBezTo>
                <a:cubicBezTo>
                  <a:pt x="53736" y="36981"/>
                  <a:pt x="55278" y="32944"/>
                  <a:pt x="61169" y="30256"/>
                </a:cubicBezTo>
                <a:cubicBezTo>
                  <a:pt x="64704" y="28619"/>
                  <a:pt x="65701" y="25356"/>
                  <a:pt x="65701" y="23142"/>
                </a:cubicBezTo>
                <a:cubicBezTo>
                  <a:pt x="65973" y="18818"/>
                  <a:pt x="63435" y="13149"/>
                  <a:pt x="57544" y="9304"/>
                </a:cubicBezTo>
                <a:cubicBezTo>
                  <a:pt x="55278" y="7960"/>
                  <a:pt x="54465" y="4979"/>
                  <a:pt x="55735" y="2580"/>
                </a:cubicBezTo>
                <a:cubicBezTo>
                  <a:pt x="57093" y="79"/>
                  <a:pt x="59899" y="-688"/>
                  <a:pt x="62165" y="654"/>
                </a:cubicBezTo>
                <a:cubicBezTo>
                  <a:pt x="70321" y="5843"/>
                  <a:pt x="75488" y="14781"/>
                  <a:pt x="74942" y="23718"/>
                </a:cubicBezTo>
                <a:cubicBezTo>
                  <a:pt x="74402" y="30736"/>
                  <a:pt x="70867" y="36213"/>
                  <a:pt x="64704" y="39194"/>
                </a:cubicBezTo>
                <a:cubicBezTo>
                  <a:pt x="63435" y="39674"/>
                  <a:pt x="62889" y="40250"/>
                  <a:pt x="62711" y="40538"/>
                </a:cubicBezTo>
                <a:cubicBezTo>
                  <a:pt x="62889" y="41018"/>
                  <a:pt x="63980" y="42463"/>
                  <a:pt x="64977" y="43231"/>
                </a:cubicBezTo>
                <a:lnTo>
                  <a:pt x="69598" y="43231"/>
                </a:lnTo>
                <a:cubicBezTo>
                  <a:pt x="72136" y="43231"/>
                  <a:pt x="74219" y="45438"/>
                  <a:pt x="74219" y="48132"/>
                </a:cubicBezTo>
                <a:lnTo>
                  <a:pt x="74219" y="48612"/>
                </a:lnTo>
                <a:cubicBezTo>
                  <a:pt x="75761" y="49187"/>
                  <a:pt x="77208" y="49475"/>
                  <a:pt x="78751" y="50051"/>
                </a:cubicBezTo>
                <a:cubicBezTo>
                  <a:pt x="80109" y="48612"/>
                  <a:pt x="81562" y="47556"/>
                  <a:pt x="83099" y="46788"/>
                </a:cubicBezTo>
                <a:lnTo>
                  <a:pt x="83099" y="42655"/>
                </a:lnTo>
                <a:cubicBezTo>
                  <a:pt x="83099" y="39962"/>
                  <a:pt x="85186" y="37850"/>
                  <a:pt x="87720" y="37850"/>
                </a:cubicBezTo>
                <a:lnTo>
                  <a:pt x="105936" y="37850"/>
                </a:lnTo>
                <a:cubicBezTo>
                  <a:pt x="108475" y="37850"/>
                  <a:pt x="110468" y="39962"/>
                  <a:pt x="110468" y="42655"/>
                </a:cubicBezTo>
                <a:lnTo>
                  <a:pt x="110468" y="49187"/>
                </a:lnTo>
                <a:close/>
                <a:moveTo>
                  <a:pt x="90531" y="85802"/>
                </a:moveTo>
                <a:cubicBezTo>
                  <a:pt x="90531" y="88495"/>
                  <a:pt x="92613" y="90702"/>
                  <a:pt x="95152" y="90702"/>
                </a:cubicBezTo>
                <a:cubicBezTo>
                  <a:pt x="97691" y="90702"/>
                  <a:pt x="99773" y="88495"/>
                  <a:pt x="99773" y="85802"/>
                </a:cubicBezTo>
                <a:cubicBezTo>
                  <a:pt x="99773" y="83114"/>
                  <a:pt x="97691" y="80901"/>
                  <a:pt x="95152" y="80901"/>
                </a:cubicBezTo>
                <a:cubicBezTo>
                  <a:pt x="92613" y="80901"/>
                  <a:pt x="90531" y="83114"/>
                  <a:pt x="90531" y="85802"/>
                </a:cubicBezTo>
                <a:close/>
                <a:moveTo>
                  <a:pt x="31444" y="86378"/>
                </a:moveTo>
                <a:cubicBezTo>
                  <a:pt x="31444" y="86090"/>
                  <a:pt x="31444" y="86090"/>
                  <a:pt x="31444" y="85802"/>
                </a:cubicBezTo>
                <a:cubicBezTo>
                  <a:pt x="31266" y="82821"/>
                  <a:pt x="28638" y="80421"/>
                  <a:pt x="25827" y="80421"/>
                </a:cubicBezTo>
                <a:cubicBezTo>
                  <a:pt x="25554" y="80421"/>
                  <a:pt x="25554" y="80421"/>
                  <a:pt x="25376" y="80421"/>
                </a:cubicBezTo>
                <a:cubicBezTo>
                  <a:pt x="22564" y="80613"/>
                  <a:pt x="20209" y="83114"/>
                  <a:pt x="20209" y="86378"/>
                </a:cubicBezTo>
                <a:cubicBezTo>
                  <a:pt x="20209" y="89647"/>
                  <a:pt x="22748" y="92340"/>
                  <a:pt x="25827" y="92340"/>
                </a:cubicBezTo>
                <a:cubicBezTo>
                  <a:pt x="28906" y="92340"/>
                  <a:pt x="31444" y="89647"/>
                  <a:pt x="31444" y="86378"/>
                </a:cubicBezTo>
                <a:close/>
                <a:moveTo>
                  <a:pt x="16401" y="70332"/>
                </a:moveTo>
                <a:cubicBezTo>
                  <a:pt x="16401" y="70044"/>
                  <a:pt x="16128" y="69852"/>
                  <a:pt x="16401" y="69852"/>
                </a:cubicBezTo>
                <a:cubicBezTo>
                  <a:pt x="16128" y="67926"/>
                  <a:pt x="14859" y="66007"/>
                  <a:pt x="13322" y="65239"/>
                </a:cubicBezTo>
                <a:cubicBezTo>
                  <a:pt x="12504" y="64657"/>
                  <a:pt x="11780" y="64370"/>
                  <a:pt x="10784" y="64370"/>
                </a:cubicBezTo>
                <a:cubicBezTo>
                  <a:pt x="9698" y="64370"/>
                  <a:pt x="8701" y="64657"/>
                  <a:pt x="7972" y="65239"/>
                </a:cubicBezTo>
                <a:cubicBezTo>
                  <a:pt x="6163" y="66295"/>
                  <a:pt x="5166" y="68214"/>
                  <a:pt x="5166" y="70332"/>
                </a:cubicBezTo>
                <a:cubicBezTo>
                  <a:pt x="5166" y="72251"/>
                  <a:pt x="6163" y="74177"/>
                  <a:pt x="7705" y="75232"/>
                </a:cubicBezTo>
                <a:cubicBezTo>
                  <a:pt x="8429" y="76000"/>
                  <a:pt x="9514" y="76288"/>
                  <a:pt x="10784" y="76288"/>
                </a:cubicBezTo>
                <a:cubicBezTo>
                  <a:pt x="13862" y="76288"/>
                  <a:pt x="16401" y="73595"/>
                  <a:pt x="16401" y="70332"/>
                </a:cubicBezTo>
                <a:close/>
                <a:moveTo>
                  <a:pt x="46849" y="70332"/>
                </a:moveTo>
                <a:cubicBezTo>
                  <a:pt x="46849" y="66775"/>
                  <a:pt x="44221" y="64082"/>
                  <a:pt x="41232" y="64370"/>
                </a:cubicBezTo>
                <a:cubicBezTo>
                  <a:pt x="38153" y="64370"/>
                  <a:pt x="35525" y="67063"/>
                  <a:pt x="35525" y="70332"/>
                </a:cubicBezTo>
                <a:cubicBezTo>
                  <a:pt x="35525" y="73595"/>
                  <a:pt x="38153" y="76288"/>
                  <a:pt x="41232" y="76288"/>
                </a:cubicBezTo>
                <a:cubicBezTo>
                  <a:pt x="44221" y="76288"/>
                  <a:pt x="46849" y="73595"/>
                  <a:pt x="46849" y="70332"/>
                </a:cubicBezTo>
                <a:close/>
                <a:moveTo>
                  <a:pt x="20209" y="54088"/>
                </a:moveTo>
                <a:cubicBezTo>
                  <a:pt x="20209" y="55144"/>
                  <a:pt x="20482" y="56205"/>
                  <a:pt x="21022" y="57357"/>
                </a:cubicBezTo>
                <a:cubicBezTo>
                  <a:pt x="21206" y="57837"/>
                  <a:pt x="21479" y="58125"/>
                  <a:pt x="21751" y="58413"/>
                </a:cubicBezTo>
                <a:cubicBezTo>
                  <a:pt x="22748" y="59469"/>
                  <a:pt x="24285" y="60338"/>
                  <a:pt x="25827" y="60338"/>
                </a:cubicBezTo>
                <a:cubicBezTo>
                  <a:pt x="27909" y="60338"/>
                  <a:pt x="29724" y="58989"/>
                  <a:pt x="30720" y="57357"/>
                </a:cubicBezTo>
                <a:cubicBezTo>
                  <a:pt x="31266" y="56493"/>
                  <a:pt x="31444" y="55432"/>
                  <a:pt x="31444" y="54376"/>
                </a:cubicBezTo>
                <a:cubicBezTo>
                  <a:pt x="31444" y="53800"/>
                  <a:pt x="31444" y="53224"/>
                  <a:pt x="31444" y="53032"/>
                </a:cubicBezTo>
                <a:cubicBezTo>
                  <a:pt x="30993" y="50243"/>
                  <a:pt x="28638" y="48132"/>
                  <a:pt x="25827" y="48132"/>
                </a:cubicBezTo>
                <a:cubicBezTo>
                  <a:pt x="22748" y="48132"/>
                  <a:pt x="20209" y="50819"/>
                  <a:pt x="20209" y="54088"/>
                </a:cubicBezTo>
                <a:close/>
                <a:moveTo>
                  <a:pt x="90531" y="53512"/>
                </a:moveTo>
                <a:cubicBezTo>
                  <a:pt x="90531" y="54088"/>
                  <a:pt x="90531" y="54376"/>
                  <a:pt x="90804" y="54856"/>
                </a:cubicBezTo>
                <a:cubicBezTo>
                  <a:pt x="91077" y="55720"/>
                  <a:pt x="91617" y="56493"/>
                  <a:pt x="92346" y="57069"/>
                </a:cubicBezTo>
                <a:cubicBezTo>
                  <a:pt x="93070" y="57645"/>
                  <a:pt x="94156" y="58125"/>
                  <a:pt x="95152" y="58125"/>
                </a:cubicBezTo>
                <a:cubicBezTo>
                  <a:pt x="95425" y="58125"/>
                  <a:pt x="95876" y="58125"/>
                  <a:pt x="96149" y="58125"/>
                </a:cubicBezTo>
                <a:cubicBezTo>
                  <a:pt x="96967" y="58125"/>
                  <a:pt x="97418" y="57837"/>
                  <a:pt x="97964" y="57357"/>
                </a:cubicBezTo>
                <a:cubicBezTo>
                  <a:pt x="98960" y="56493"/>
                  <a:pt x="99773" y="55144"/>
                  <a:pt x="99773" y="53512"/>
                </a:cubicBezTo>
                <a:cubicBezTo>
                  <a:pt x="99773" y="50819"/>
                  <a:pt x="97691" y="48612"/>
                  <a:pt x="95152" y="48612"/>
                </a:cubicBezTo>
                <a:cubicBezTo>
                  <a:pt x="92613" y="48612"/>
                  <a:pt x="90531" y="50819"/>
                  <a:pt x="90531" y="53512"/>
                </a:cubicBezTo>
                <a:close/>
                <a:moveTo>
                  <a:pt x="79836" y="64951"/>
                </a:moveTo>
                <a:cubicBezTo>
                  <a:pt x="77208" y="64951"/>
                  <a:pt x="75215" y="67063"/>
                  <a:pt x="75215" y="69852"/>
                </a:cubicBezTo>
                <a:cubicBezTo>
                  <a:pt x="75215" y="72539"/>
                  <a:pt x="77208" y="74657"/>
                  <a:pt x="79836" y="74657"/>
                </a:cubicBezTo>
                <a:cubicBezTo>
                  <a:pt x="82375" y="74657"/>
                  <a:pt x="84368" y="72539"/>
                  <a:pt x="84368" y="69852"/>
                </a:cubicBezTo>
                <a:cubicBezTo>
                  <a:pt x="84368" y="67063"/>
                  <a:pt x="82375" y="64951"/>
                  <a:pt x="79836" y="64951"/>
                </a:cubicBezTo>
                <a:close/>
                <a:moveTo>
                  <a:pt x="114816" y="69564"/>
                </a:moveTo>
                <a:cubicBezTo>
                  <a:pt x="114816" y="67926"/>
                  <a:pt x="113820" y="66295"/>
                  <a:pt x="112550" y="65239"/>
                </a:cubicBezTo>
                <a:cubicBezTo>
                  <a:pt x="111737" y="64951"/>
                  <a:pt x="111014" y="64657"/>
                  <a:pt x="110284" y="64657"/>
                </a:cubicBezTo>
                <a:cubicBezTo>
                  <a:pt x="107657" y="64657"/>
                  <a:pt x="105663" y="66775"/>
                  <a:pt x="105663" y="69564"/>
                </a:cubicBezTo>
                <a:cubicBezTo>
                  <a:pt x="105663" y="72251"/>
                  <a:pt x="107657" y="74369"/>
                  <a:pt x="110284" y="74369"/>
                </a:cubicBezTo>
                <a:cubicBezTo>
                  <a:pt x="111287" y="74369"/>
                  <a:pt x="112010" y="74177"/>
                  <a:pt x="112823" y="73595"/>
                </a:cubicBezTo>
                <a:cubicBezTo>
                  <a:pt x="114092" y="72827"/>
                  <a:pt x="114816" y="71196"/>
                  <a:pt x="114816" y="69564"/>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29" name="Google Shape;2029;p153"/>
          <p:cNvSpPr/>
          <p:nvPr/>
        </p:nvSpPr>
        <p:spPr>
          <a:xfrm>
            <a:off x="3275183"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Florist</a:t>
            </a:r>
            <a:endParaRPr sz="500"/>
          </a:p>
        </p:txBody>
      </p:sp>
      <p:sp>
        <p:nvSpPr>
          <p:cNvPr id="2030" name="Google Shape;2030;p153"/>
          <p:cNvSpPr/>
          <p:nvPr/>
        </p:nvSpPr>
        <p:spPr>
          <a:xfrm>
            <a:off x="4138783"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Restaurant</a:t>
            </a:r>
            <a:endParaRPr sz="500"/>
          </a:p>
        </p:txBody>
      </p:sp>
      <p:sp>
        <p:nvSpPr>
          <p:cNvPr id="2031" name="Google Shape;2031;p153"/>
          <p:cNvSpPr/>
          <p:nvPr/>
        </p:nvSpPr>
        <p:spPr>
          <a:xfrm>
            <a:off x="3487673" y="1503682"/>
            <a:ext cx="267300" cy="312000"/>
          </a:xfrm>
          <a:custGeom>
            <a:rect b="b" l="l" r="r" t="t"/>
            <a:pathLst>
              <a:path extrusionOk="0" h="120000" w="120000">
                <a:moveTo>
                  <a:pt x="60133" y="120000"/>
                </a:moveTo>
                <a:cubicBezTo>
                  <a:pt x="60133" y="91577"/>
                  <a:pt x="86933" y="68655"/>
                  <a:pt x="120000" y="68655"/>
                </a:cubicBezTo>
                <a:cubicBezTo>
                  <a:pt x="120000" y="97077"/>
                  <a:pt x="93333" y="120000"/>
                  <a:pt x="60133" y="120000"/>
                </a:cubicBezTo>
                <a:close/>
                <a:moveTo>
                  <a:pt x="17333" y="52722"/>
                </a:moveTo>
                <a:cubicBezTo>
                  <a:pt x="17333" y="47222"/>
                  <a:pt x="21466" y="42061"/>
                  <a:pt x="26666" y="39772"/>
                </a:cubicBezTo>
                <a:cubicBezTo>
                  <a:pt x="21066" y="37594"/>
                  <a:pt x="17333" y="32666"/>
                  <a:pt x="17333" y="26933"/>
                </a:cubicBezTo>
                <a:cubicBezTo>
                  <a:pt x="17333" y="19138"/>
                  <a:pt x="24800" y="12605"/>
                  <a:pt x="33866" y="12605"/>
                </a:cubicBezTo>
                <a:cubicBezTo>
                  <a:pt x="37200" y="12605"/>
                  <a:pt x="40666" y="13638"/>
                  <a:pt x="43200" y="15244"/>
                </a:cubicBezTo>
                <a:lnTo>
                  <a:pt x="43200" y="14211"/>
                </a:lnTo>
                <a:cubicBezTo>
                  <a:pt x="43200" y="6533"/>
                  <a:pt x="50800" y="0"/>
                  <a:pt x="59866" y="0"/>
                </a:cubicBezTo>
                <a:cubicBezTo>
                  <a:pt x="68800" y="0"/>
                  <a:pt x="76400" y="6533"/>
                  <a:pt x="76400" y="14211"/>
                </a:cubicBezTo>
                <a:lnTo>
                  <a:pt x="76400" y="15244"/>
                </a:lnTo>
                <a:cubicBezTo>
                  <a:pt x="78933" y="13638"/>
                  <a:pt x="82400" y="12605"/>
                  <a:pt x="85733" y="12605"/>
                </a:cubicBezTo>
                <a:cubicBezTo>
                  <a:pt x="94800" y="12605"/>
                  <a:pt x="102266" y="19138"/>
                  <a:pt x="102266" y="26933"/>
                </a:cubicBezTo>
                <a:cubicBezTo>
                  <a:pt x="102266" y="32666"/>
                  <a:pt x="98533" y="37594"/>
                  <a:pt x="92933" y="39772"/>
                </a:cubicBezTo>
                <a:cubicBezTo>
                  <a:pt x="98533" y="42061"/>
                  <a:pt x="102266" y="46988"/>
                  <a:pt x="102266" y="52722"/>
                </a:cubicBezTo>
                <a:cubicBezTo>
                  <a:pt x="102266" y="60516"/>
                  <a:pt x="94800" y="66933"/>
                  <a:pt x="85733" y="66933"/>
                </a:cubicBezTo>
                <a:cubicBezTo>
                  <a:pt x="82400" y="66933"/>
                  <a:pt x="78933" y="66016"/>
                  <a:pt x="76400" y="64411"/>
                </a:cubicBezTo>
                <a:lnTo>
                  <a:pt x="76400" y="65327"/>
                </a:lnTo>
                <a:cubicBezTo>
                  <a:pt x="76400" y="73122"/>
                  <a:pt x="68800" y="79655"/>
                  <a:pt x="59866" y="79655"/>
                </a:cubicBezTo>
                <a:cubicBezTo>
                  <a:pt x="50800" y="79655"/>
                  <a:pt x="43200" y="73122"/>
                  <a:pt x="43200" y="65327"/>
                </a:cubicBezTo>
                <a:lnTo>
                  <a:pt x="43200" y="64411"/>
                </a:lnTo>
                <a:cubicBezTo>
                  <a:pt x="40666" y="66016"/>
                  <a:pt x="37200" y="66933"/>
                  <a:pt x="33866" y="66933"/>
                </a:cubicBezTo>
                <a:cubicBezTo>
                  <a:pt x="24800" y="66933"/>
                  <a:pt x="17333" y="60516"/>
                  <a:pt x="17333" y="52722"/>
                </a:cubicBezTo>
                <a:close/>
                <a:moveTo>
                  <a:pt x="60133" y="25561"/>
                </a:moveTo>
                <a:cubicBezTo>
                  <a:pt x="50800" y="25561"/>
                  <a:pt x="43200" y="32094"/>
                  <a:pt x="43600" y="39772"/>
                </a:cubicBezTo>
                <a:cubicBezTo>
                  <a:pt x="43600" y="47566"/>
                  <a:pt x="51066" y="54100"/>
                  <a:pt x="60133" y="54100"/>
                </a:cubicBezTo>
                <a:cubicBezTo>
                  <a:pt x="69066" y="54100"/>
                  <a:pt x="76800" y="47566"/>
                  <a:pt x="76800" y="39772"/>
                </a:cubicBezTo>
                <a:cubicBezTo>
                  <a:pt x="76800" y="32094"/>
                  <a:pt x="69200" y="25561"/>
                  <a:pt x="60133" y="25561"/>
                </a:cubicBezTo>
                <a:close/>
                <a:moveTo>
                  <a:pt x="0" y="68655"/>
                </a:moveTo>
                <a:cubicBezTo>
                  <a:pt x="33066" y="68655"/>
                  <a:pt x="60133" y="91577"/>
                  <a:pt x="59866" y="120000"/>
                </a:cubicBezTo>
                <a:cubicBezTo>
                  <a:pt x="26666" y="120000"/>
                  <a:pt x="0" y="97077"/>
                  <a:pt x="0" y="68655"/>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32" name="Google Shape;2032;p153"/>
          <p:cNvSpPr/>
          <p:nvPr/>
        </p:nvSpPr>
        <p:spPr>
          <a:xfrm>
            <a:off x="4343128" y="1500717"/>
            <a:ext cx="302100" cy="285000"/>
          </a:xfrm>
          <a:custGeom>
            <a:rect b="b" l="l" r="r" t="t"/>
            <a:pathLst>
              <a:path extrusionOk="0" h="120000" w="120000">
                <a:moveTo>
                  <a:pt x="33705" y="67695"/>
                </a:moveTo>
                <a:lnTo>
                  <a:pt x="7288" y="39786"/>
                </a:lnTo>
                <a:cubicBezTo>
                  <a:pt x="-2427" y="29649"/>
                  <a:pt x="-2427" y="12632"/>
                  <a:pt x="7288" y="2369"/>
                </a:cubicBezTo>
                <a:lnTo>
                  <a:pt x="51474" y="49047"/>
                </a:lnTo>
                <a:lnTo>
                  <a:pt x="33705" y="67695"/>
                </a:lnTo>
                <a:close/>
                <a:moveTo>
                  <a:pt x="76234" y="55681"/>
                </a:moveTo>
                <a:cubicBezTo>
                  <a:pt x="76234" y="55681"/>
                  <a:pt x="67113" y="65566"/>
                  <a:pt x="66518" y="65314"/>
                </a:cubicBezTo>
                <a:lnTo>
                  <a:pt x="109642" y="110864"/>
                </a:lnTo>
                <a:lnTo>
                  <a:pt x="100871" y="120000"/>
                </a:lnTo>
                <a:lnTo>
                  <a:pt x="57753" y="74449"/>
                </a:lnTo>
                <a:lnTo>
                  <a:pt x="14629" y="120000"/>
                </a:lnTo>
                <a:lnTo>
                  <a:pt x="5981" y="110864"/>
                </a:lnTo>
                <a:lnTo>
                  <a:pt x="67113" y="46168"/>
                </a:lnTo>
                <a:cubicBezTo>
                  <a:pt x="62847" y="35911"/>
                  <a:pt x="65806" y="21893"/>
                  <a:pt x="75878" y="11258"/>
                </a:cubicBezTo>
                <a:cubicBezTo>
                  <a:pt x="87840" y="-1505"/>
                  <a:pt x="105253" y="-3634"/>
                  <a:pt x="114257" y="5998"/>
                </a:cubicBezTo>
                <a:cubicBezTo>
                  <a:pt x="123617" y="15889"/>
                  <a:pt x="121248" y="33907"/>
                  <a:pt x="109286" y="46546"/>
                </a:cubicBezTo>
                <a:cubicBezTo>
                  <a:pt x="99214" y="57181"/>
                  <a:pt x="85827" y="60311"/>
                  <a:pt x="76234" y="55681"/>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33" name="Google Shape;2033;p153"/>
          <p:cNvSpPr/>
          <p:nvPr/>
        </p:nvSpPr>
        <p:spPr>
          <a:xfrm>
            <a:off x="5002383"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Gas</a:t>
            </a:r>
            <a:endParaRPr sz="500"/>
          </a:p>
        </p:txBody>
      </p:sp>
      <p:sp>
        <p:nvSpPr>
          <p:cNvPr id="2034" name="Google Shape;2034;p153"/>
          <p:cNvSpPr/>
          <p:nvPr/>
        </p:nvSpPr>
        <p:spPr>
          <a:xfrm>
            <a:off x="5865983"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Delivery</a:t>
            </a:r>
            <a:endParaRPr sz="500"/>
          </a:p>
        </p:txBody>
      </p:sp>
      <p:sp>
        <p:nvSpPr>
          <p:cNvPr id="2035" name="Google Shape;2035;p153"/>
          <p:cNvSpPr/>
          <p:nvPr/>
        </p:nvSpPr>
        <p:spPr>
          <a:xfrm>
            <a:off x="5245732" y="1480447"/>
            <a:ext cx="245700" cy="267300"/>
          </a:xfrm>
          <a:custGeom>
            <a:rect b="b" l="l" r="r" t="t"/>
            <a:pathLst>
              <a:path extrusionOk="0" h="120000" w="120000">
                <a:moveTo>
                  <a:pt x="115022" y="28266"/>
                </a:moveTo>
                <a:cubicBezTo>
                  <a:pt x="118223" y="31200"/>
                  <a:pt x="120261" y="35333"/>
                  <a:pt x="119972" y="40266"/>
                </a:cubicBezTo>
                <a:lnTo>
                  <a:pt x="119972" y="103466"/>
                </a:lnTo>
                <a:cubicBezTo>
                  <a:pt x="119972" y="112533"/>
                  <a:pt x="111526" y="120000"/>
                  <a:pt x="101771" y="120000"/>
                </a:cubicBezTo>
                <a:cubicBezTo>
                  <a:pt x="91872" y="120000"/>
                  <a:pt x="83715" y="112533"/>
                  <a:pt x="83715" y="103466"/>
                </a:cubicBezTo>
                <a:lnTo>
                  <a:pt x="83715" y="70000"/>
                </a:lnTo>
                <a:lnTo>
                  <a:pt x="72652" y="70000"/>
                </a:lnTo>
                <a:lnTo>
                  <a:pt x="72652" y="120000"/>
                </a:lnTo>
                <a:lnTo>
                  <a:pt x="0" y="120000"/>
                </a:lnTo>
                <a:lnTo>
                  <a:pt x="0" y="13200"/>
                </a:lnTo>
                <a:cubicBezTo>
                  <a:pt x="0" y="6000"/>
                  <a:pt x="6553" y="0"/>
                  <a:pt x="14269" y="0"/>
                </a:cubicBezTo>
                <a:lnTo>
                  <a:pt x="57803" y="0"/>
                </a:lnTo>
                <a:cubicBezTo>
                  <a:pt x="65665" y="0"/>
                  <a:pt x="72212" y="6000"/>
                  <a:pt x="72212" y="13200"/>
                </a:cubicBezTo>
                <a:lnTo>
                  <a:pt x="72212" y="60266"/>
                </a:lnTo>
                <a:lnTo>
                  <a:pt x="79639" y="60266"/>
                </a:lnTo>
                <a:cubicBezTo>
                  <a:pt x="87501" y="60266"/>
                  <a:pt x="94054" y="66266"/>
                  <a:pt x="94054" y="73333"/>
                </a:cubicBezTo>
                <a:lnTo>
                  <a:pt x="94054" y="103466"/>
                </a:lnTo>
                <a:cubicBezTo>
                  <a:pt x="94054" y="107200"/>
                  <a:pt x="97256" y="110266"/>
                  <a:pt x="101481" y="110266"/>
                </a:cubicBezTo>
                <a:cubicBezTo>
                  <a:pt x="105557" y="110266"/>
                  <a:pt x="108758" y="107200"/>
                  <a:pt x="108758" y="103466"/>
                </a:cubicBezTo>
                <a:lnTo>
                  <a:pt x="108758" y="54933"/>
                </a:lnTo>
                <a:cubicBezTo>
                  <a:pt x="106286" y="56133"/>
                  <a:pt x="103953" y="56400"/>
                  <a:pt x="101481" y="56400"/>
                </a:cubicBezTo>
                <a:cubicBezTo>
                  <a:pt x="91577" y="56400"/>
                  <a:pt x="83281" y="48933"/>
                  <a:pt x="83281" y="39866"/>
                </a:cubicBezTo>
                <a:cubicBezTo>
                  <a:pt x="83281" y="32800"/>
                  <a:pt x="88230" y="26800"/>
                  <a:pt x="95218" y="24533"/>
                </a:cubicBezTo>
                <a:lnTo>
                  <a:pt x="80079" y="10533"/>
                </a:lnTo>
                <a:lnTo>
                  <a:pt x="87796" y="3466"/>
                </a:lnTo>
                <a:lnTo>
                  <a:pt x="115022" y="28266"/>
                </a:lnTo>
                <a:close/>
                <a:moveTo>
                  <a:pt x="58237" y="46666"/>
                </a:moveTo>
                <a:lnTo>
                  <a:pt x="58237" y="13200"/>
                </a:lnTo>
                <a:lnTo>
                  <a:pt x="14704" y="13200"/>
                </a:lnTo>
                <a:lnTo>
                  <a:pt x="14704" y="46666"/>
                </a:lnTo>
                <a:lnTo>
                  <a:pt x="58237" y="46666"/>
                </a:lnTo>
                <a:close/>
                <a:moveTo>
                  <a:pt x="101771" y="46666"/>
                </a:moveTo>
                <a:cubicBezTo>
                  <a:pt x="105991" y="46666"/>
                  <a:pt x="109198" y="43733"/>
                  <a:pt x="109198" y="39866"/>
                </a:cubicBezTo>
                <a:cubicBezTo>
                  <a:pt x="109198" y="36133"/>
                  <a:pt x="105846" y="33200"/>
                  <a:pt x="101771" y="33200"/>
                </a:cubicBezTo>
                <a:cubicBezTo>
                  <a:pt x="97551" y="33200"/>
                  <a:pt x="94488" y="36133"/>
                  <a:pt x="94488" y="39866"/>
                </a:cubicBezTo>
                <a:cubicBezTo>
                  <a:pt x="94488" y="43733"/>
                  <a:pt x="97695" y="46666"/>
                  <a:pt x="101771" y="46666"/>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36" name="Google Shape;2036;p153"/>
          <p:cNvSpPr/>
          <p:nvPr/>
        </p:nvSpPr>
        <p:spPr>
          <a:xfrm>
            <a:off x="6047162" y="1473886"/>
            <a:ext cx="345900" cy="250200"/>
          </a:xfrm>
          <a:custGeom>
            <a:rect b="b" l="l" r="r" t="t"/>
            <a:pathLst>
              <a:path extrusionOk="0" h="120000" w="120000">
                <a:moveTo>
                  <a:pt x="103727" y="30033"/>
                </a:moveTo>
                <a:lnTo>
                  <a:pt x="120000" y="59788"/>
                </a:lnTo>
                <a:lnTo>
                  <a:pt x="120000" y="97511"/>
                </a:lnTo>
                <a:lnTo>
                  <a:pt x="108977" y="97511"/>
                </a:lnTo>
                <a:cubicBezTo>
                  <a:pt x="108977" y="110033"/>
                  <a:pt x="101666" y="120000"/>
                  <a:pt x="92705" y="120000"/>
                </a:cubicBezTo>
                <a:cubicBezTo>
                  <a:pt x="83638" y="120000"/>
                  <a:pt x="76427" y="110033"/>
                  <a:pt x="76427" y="97511"/>
                </a:cubicBezTo>
                <a:lnTo>
                  <a:pt x="43572" y="97511"/>
                </a:lnTo>
                <a:cubicBezTo>
                  <a:pt x="43572" y="110033"/>
                  <a:pt x="36255" y="120000"/>
                  <a:pt x="27294" y="120000"/>
                </a:cubicBezTo>
                <a:cubicBezTo>
                  <a:pt x="18233" y="120000"/>
                  <a:pt x="11022" y="110033"/>
                  <a:pt x="11022" y="97511"/>
                </a:cubicBezTo>
                <a:lnTo>
                  <a:pt x="0" y="97511"/>
                </a:lnTo>
                <a:lnTo>
                  <a:pt x="0" y="15233"/>
                </a:lnTo>
                <a:cubicBezTo>
                  <a:pt x="0" y="6833"/>
                  <a:pt x="4944" y="0"/>
                  <a:pt x="11022" y="0"/>
                </a:cubicBezTo>
                <a:lnTo>
                  <a:pt x="87450" y="0"/>
                </a:lnTo>
                <a:lnTo>
                  <a:pt x="87450" y="30033"/>
                </a:lnTo>
                <a:lnTo>
                  <a:pt x="103727" y="30033"/>
                </a:lnTo>
                <a:close/>
                <a:moveTo>
                  <a:pt x="27294" y="108755"/>
                </a:moveTo>
                <a:cubicBezTo>
                  <a:pt x="31933" y="108755"/>
                  <a:pt x="35433" y="103916"/>
                  <a:pt x="35433" y="97511"/>
                </a:cubicBezTo>
                <a:cubicBezTo>
                  <a:pt x="35433" y="91527"/>
                  <a:pt x="31622" y="86261"/>
                  <a:pt x="27294" y="86261"/>
                </a:cubicBezTo>
                <a:cubicBezTo>
                  <a:pt x="22972" y="86261"/>
                  <a:pt x="19161" y="91105"/>
                  <a:pt x="19161" y="97511"/>
                </a:cubicBezTo>
                <a:cubicBezTo>
                  <a:pt x="19161" y="103627"/>
                  <a:pt x="22661" y="108755"/>
                  <a:pt x="27294" y="108755"/>
                </a:cubicBezTo>
                <a:close/>
                <a:moveTo>
                  <a:pt x="100838" y="41283"/>
                </a:moveTo>
                <a:lnTo>
                  <a:pt x="87244" y="41283"/>
                </a:lnTo>
                <a:lnTo>
                  <a:pt x="87244" y="60211"/>
                </a:lnTo>
                <a:lnTo>
                  <a:pt x="111655" y="60211"/>
                </a:lnTo>
                <a:lnTo>
                  <a:pt x="100838" y="41283"/>
                </a:lnTo>
                <a:close/>
                <a:moveTo>
                  <a:pt x="92705" y="108755"/>
                </a:moveTo>
                <a:cubicBezTo>
                  <a:pt x="97338" y="108755"/>
                  <a:pt x="100838" y="103916"/>
                  <a:pt x="100838" y="97511"/>
                </a:cubicBezTo>
                <a:cubicBezTo>
                  <a:pt x="100838" y="91527"/>
                  <a:pt x="97027" y="86261"/>
                  <a:pt x="92705" y="86261"/>
                </a:cubicBezTo>
                <a:cubicBezTo>
                  <a:pt x="88377" y="86261"/>
                  <a:pt x="84566" y="91105"/>
                  <a:pt x="84566" y="97511"/>
                </a:cubicBezTo>
                <a:cubicBezTo>
                  <a:pt x="84566" y="103627"/>
                  <a:pt x="88066" y="108755"/>
                  <a:pt x="92705" y="108755"/>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37" name="Google Shape;2037;p153"/>
          <p:cNvSpPr/>
          <p:nvPr/>
        </p:nvSpPr>
        <p:spPr>
          <a:xfrm>
            <a:off x="6637434"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Hospital</a:t>
            </a:r>
            <a:endParaRPr sz="500"/>
          </a:p>
        </p:txBody>
      </p:sp>
      <p:sp>
        <p:nvSpPr>
          <p:cNvPr id="2038" name="Google Shape;2038;p153"/>
          <p:cNvSpPr/>
          <p:nvPr/>
        </p:nvSpPr>
        <p:spPr>
          <a:xfrm>
            <a:off x="7424833" y="1785061"/>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Taxi</a:t>
            </a:r>
            <a:endParaRPr sz="500"/>
          </a:p>
        </p:txBody>
      </p:sp>
      <p:sp>
        <p:nvSpPr>
          <p:cNvPr id="2039" name="Google Shape;2039;p153"/>
          <p:cNvSpPr/>
          <p:nvPr/>
        </p:nvSpPr>
        <p:spPr>
          <a:xfrm>
            <a:off x="6851235" y="1485183"/>
            <a:ext cx="267300" cy="267300"/>
          </a:xfrm>
          <a:custGeom>
            <a:rect b="b" l="l" r="r" t="t"/>
            <a:pathLst>
              <a:path extrusionOk="0" h="120000" w="120000">
                <a:moveTo>
                  <a:pt x="106755" y="0"/>
                </a:moveTo>
                <a:cubicBezTo>
                  <a:pt x="113977" y="0"/>
                  <a:pt x="120000" y="6022"/>
                  <a:pt x="120000" y="13111"/>
                </a:cubicBezTo>
                <a:lnTo>
                  <a:pt x="120000" y="106755"/>
                </a:lnTo>
                <a:cubicBezTo>
                  <a:pt x="120000" y="113977"/>
                  <a:pt x="113977" y="120000"/>
                  <a:pt x="106755" y="120000"/>
                </a:cubicBezTo>
                <a:lnTo>
                  <a:pt x="13111" y="120000"/>
                </a:lnTo>
                <a:cubicBezTo>
                  <a:pt x="6022" y="120000"/>
                  <a:pt x="0" y="113977"/>
                  <a:pt x="0" y="106755"/>
                </a:cubicBezTo>
                <a:lnTo>
                  <a:pt x="0" y="13111"/>
                </a:lnTo>
                <a:cubicBezTo>
                  <a:pt x="0" y="6022"/>
                  <a:pt x="6022" y="0"/>
                  <a:pt x="13111" y="0"/>
                </a:cubicBezTo>
                <a:lnTo>
                  <a:pt x="106755" y="0"/>
                </a:lnTo>
                <a:close/>
                <a:moveTo>
                  <a:pt x="100066" y="73577"/>
                </a:moveTo>
                <a:lnTo>
                  <a:pt x="100066" y="46822"/>
                </a:lnTo>
                <a:lnTo>
                  <a:pt x="73177" y="46822"/>
                </a:lnTo>
                <a:lnTo>
                  <a:pt x="73177" y="19933"/>
                </a:lnTo>
                <a:lnTo>
                  <a:pt x="46422" y="19933"/>
                </a:lnTo>
                <a:lnTo>
                  <a:pt x="46422" y="46822"/>
                </a:lnTo>
                <a:lnTo>
                  <a:pt x="19533" y="46822"/>
                </a:lnTo>
                <a:lnTo>
                  <a:pt x="19533" y="73577"/>
                </a:lnTo>
                <a:lnTo>
                  <a:pt x="46422" y="73577"/>
                </a:lnTo>
                <a:lnTo>
                  <a:pt x="46422" y="100333"/>
                </a:lnTo>
                <a:lnTo>
                  <a:pt x="73177" y="100333"/>
                </a:lnTo>
                <a:lnTo>
                  <a:pt x="73177" y="73577"/>
                </a:lnTo>
                <a:lnTo>
                  <a:pt x="100066" y="73577"/>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040" name="Google Shape;2040;p153"/>
          <p:cNvSpPr/>
          <p:nvPr/>
        </p:nvSpPr>
        <p:spPr>
          <a:xfrm>
            <a:off x="7637500" y="1455007"/>
            <a:ext cx="284400" cy="284400"/>
          </a:xfrm>
          <a:custGeom>
            <a:rect b="b" l="l" r="r" t="t"/>
            <a:pathLst>
              <a:path extrusionOk="0" h="120000" w="120000">
                <a:moveTo>
                  <a:pt x="106205" y="20250"/>
                </a:moveTo>
                <a:lnTo>
                  <a:pt x="120000" y="60000"/>
                </a:lnTo>
                <a:lnTo>
                  <a:pt x="120000" y="113205"/>
                </a:lnTo>
                <a:cubicBezTo>
                  <a:pt x="120000" y="117105"/>
                  <a:pt x="116866" y="120000"/>
                  <a:pt x="113227" y="120000"/>
                </a:cubicBezTo>
                <a:lnTo>
                  <a:pt x="106583" y="120000"/>
                </a:lnTo>
                <a:cubicBezTo>
                  <a:pt x="102694" y="120000"/>
                  <a:pt x="99811" y="116727"/>
                  <a:pt x="99811" y="113205"/>
                </a:cubicBezTo>
                <a:lnTo>
                  <a:pt x="99811" y="106538"/>
                </a:lnTo>
                <a:lnTo>
                  <a:pt x="20188" y="106538"/>
                </a:lnTo>
                <a:lnTo>
                  <a:pt x="20188" y="113205"/>
                </a:lnTo>
                <a:cubicBezTo>
                  <a:pt x="20188" y="117105"/>
                  <a:pt x="17055" y="120000"/>
                  <a:pt x="13544" y="120000"/>
                </a:cubicBezTo>
                <a:lnTo>
                  <a:pt x="6772" y="120000"/>
                </a:lnTo>
                <a:cubicBezTo>
                  <a:pt x="2883" y="120000"/>
                  <a:pt x="0" y="116727"/>
                  <a:pt x="0" y="113205"/>
                </a:cubicBezTo>
                <a:lnTo>
                  <a:pt x="0" y="60000"/>
                </a:lnTo>
                <a:lnTo>
                  <a:pt x="13794" y="20250"/>
                </a:lnTo>
                <a:cubicBezTo>
                  <a:pt x="15300" y="16350"/>
                  <a:pt x="19183" y="13461"/>
                  <a:pt x="23450" y="13461"/>
                </a:cubicBezTo>
                <a:lnTo>
                  <a:pt x="40000" y="13461"/>
                </a:lnTo>
                <a:lnTo>
                  <a:pt x="40000" y="0"/>
                </a:lnTo>
                <a:lnTo>
                  <a:pt x="80000" y="0"/>
                </a:lnTo>
                <a:lnTo>
                  <a:pt x="80000" y="13461"/>
                </a:lnTo>
                <a:lnTo>
                  <a:pt x="96677" y="13461"/>
                </a:lnTo>
                <a:cubicBezTo>
                  <a:pt x="101188" y="13461"/>
                  <a:pt x="104827" y="16350"/>
                  <a:pt x="106205" y="20250"/>
                </a:cubicBezTo>
                <a:close/>
                <a:moveTo>
                  <a:pt x="23700" y="86538"/>
                </a:moveTo>
                <a:cubicBezTo>
                  <a:pt x="29088" y="86538"/>
                  <a:pt x="33605" y="82388"/>
                  <a:pt x="33605" y="76605"/>
                </a:cubicBezTo>
                <a:cubicBezTo>
                  <a:pt x="33605" y="71322"/>
                  <a:pt x="29466" y="66666"/>
                  <a:pt x="23700" y="66666"/>
                </a:cubicBezTo>
                <a:cubicBezTo>
                  <a:pt x="18433" y="66666"/>
                  <a:pt x="13794" y="70944"/>
                  <a:pt x="13794" y="76605"/>
                </a:cubicBezTo>
                <a:cubicBezTo>
                  <a:pt x="13794" y="82011"/>
                  <a:pt x="18055" y="86538"/>
                  <a:pt x="23700" y="86538"/>
                </a:cubicBezTo>
                <a:close/>
                <a:moveTo>
                  <a:pt x="96677" y="86538"/>
                </a:moveTo>
                <a:cubicBezTo>
                  <a:pt x="101944" y="86538"/>
                  <a:pt x="106583" y="82388"/>
                  <a:pt x="106583" y="76605"/>
                </a:cubicBezTo>
                <a:cubicBezTo>
                  <a:pt x="106583" y="71322"/>
                  <a:pt x="102322" y="66666"/>
                  <a:pt x="96677" y="66666"/>
                </a:cubicBezTo>
                <a:cubicBezTo>
                  <a:pt x="91283" y="66666"/>
                  <a:pt x="86772" y="70944"/>
                  <a:pt x="86772" y="76605"/>
                </a:cubicBezTo>
                <a:cubicBezTo>
                  <a:pt x="86772" y="82011"/>
                  <a:pt x="91033" y="86538"/>
                  <a:pt x="96677" y="86538"/>
                </a:cubicBezTo>
                <a:close/>
                <a:moveTo>
                  <a:pt x="13544" y="53205"/>
                </a:moveTo>
                <a:lnTo>
                  <a:pt x="106205" y="53205"/>
                </a:lnTo>
                <a:lnTo>
                  <a:pt x="96300" y="23394"/>
                </a:lnTo>
                <a:lnTo>
                  <a:pt x="23450" y="23394"/>
                </a:lnTo>
                <a:lnTo>
                  <a:pt x="13544" y="53205"/>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2041" name="Google Shape;2041;p153"/>
          <p:cNvGrpSpPr/>
          <p:nvPr/>
        </p:nvGrpSpPr>
        <p:grpSpPr>
          <a:xfrm>
            <a:off x="922886" y="2186094"/>
            <a:ext cx="276975" cy="259537"/>
            <a:chOff x="-1" y="-1"/>
            <a:chExt cx="738600" cy="692098"/>
          </a:xfrm>
        </p:grpSpPr>
        <p:sp>
          <p:nvSpPr>
            <p:cNvPr id="2042" name="Google Shape;2042;p153"/>
            <p:cNvSpPr/>
            <p:nvPr/>
          </p:nvSpPr>
          <p:spPr>
            <a:xfrm>
              <a:off x="184866" y="461397"/>
              <a:ext cx="369300" cy="230700"/>
            </a:xfrm>
            <a:custGeom>
              <a:rect b="b" l="l" r="r" t="t"/>
              <a:pathLst>
                <a:path extrusionOk="0" h="120000" w="120000">
                  <a:moveTo>
                    <a:pt x="0" y="47972"/>
                  </a:moveTo>
                  <a:lnTo>
                    <a:pt x="0" y="120000"/>
                  </a:lnTo>
                  <a:lnTo>
                    <a:pt x="120000" y="120000"/>
                  </a:lnTo>
                  <a:lnTo>
                    <a:pt x="120000" y="0"/>
                  </a:lnTo>
                  <a:lnTo>
                    <a:pt x="0" y="0"/>
                  </a:lnTo>
                  <a:lnTo>
                    <a:pt x="0" y="47972"/>
                  </a:lnTo>
                  <a:close/>
                  <a:moveTo>
                    <a:pt x="15005" y="24011"/>
                  </a:moveTo>
                  <a:lnTo>
                    <a:pt x="104994" y="24011"/>
                  </a:lnTo>
                  <a:lnTo>
                    <a:pt x="104994" y="47972"/>
                  </a:lnTo>
                  <a:lnTo>
                    <a:pt x="15005" y="47972"/>
                  </a:lnTo>
                  <a:lnTo>
                    <a:pt x="15005" y="24011"/>
                  </a:lnTo>
                  <a:close/>
                  <a:moveTo>
                    <a:pt x="15005" y="71983"/>
                  </a:moveTo>
                  <a:lnTo>
                    <a:pt x="104994" y="71983"/>
                  </a:lnTo>
                  <a:lnTo>
                    <a:pt x="104994" y="95988"/>
                  </a:lnTo>
                  <a:lnTo>
                    <a:pt x="15005" y="95988"/>
                  </a:lnTo>
                  <a:lnTo>
                    <a:pt x="15005" y="71983"/>
                  </a:ln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43" name="Google Shape;2043;p153"/>
            <p:cNvSpPr/>
            <p:nvPr/>
          </p:nvSpPr>
          <p:spPr>
            <a:xfrm>
              <a:off x="184866" y="-1"/>
              <a:ext cx="369300" cy="230700"/>
            </a:xfrm>
            <a:custGeom>
              <a:rect b="b" l="l" r="r" t="t"/>
              <a:pathLst>
                <a:path extrusionOk="0" h="120000" w="120000">
                  <a:moveTo>
                    <a:pt x="120000" y="72027"/>
                  </a:moveTo>
                  <a:lnTo>
                    <a:pt x="120000" y="0"/>
                  </a:lnTo>
                  <a:lnTo>
                    <a:pt x="0" y="0"/>
                  </a:lnTo>
                  <a:lnTo>
                    <a:pt x="0" y="120000"/>
                  </a:lnTo>
                  <a:lnTo>
                    <a:pt x="120000" y="120000"/>
                  </a:lnTo>
                  <a:lnTo>
                    <a:pt x="120000" y="72027"/>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44" name="Google Shape;2044;p153"/>
            <p:cNvSpPr/>
            <p:nvPr/>
          </p:nvSpPr>
          <p:spPr>
            <a:xfrm>
              <a:off x="-1" y="138457"/>
              <a:ext cx="738600" cy="415200"/>
            </a:xfrm>
            <a:custGeom>
              <a:rect b="b" l="l" r="r" t="t"/>
              <a:pathLst>
                <a:path extrusionOk="0" h="120000" w="120000">
                  <a:moveTo>
                    <a:pt x="104994" y="0"/>
                  </a:moveTo>
                  <a:lnTo>
                    <a:pt x="97494" y="0"/>
                  </a:lnTo>
                  <a:lnTo>
                    <a:pt x="97494" y="40000"/>
                  </a:lnTo>
                  <a:lnTo>
                    <a:pt x="22505" y="40000"/>
                  </a:lnTo>
                  <a:lnTo>
                    <a:pt x="22505" y="0"/>
                  </a:lnTo>
                  <a:lnTo>
                    <a:pt x="15005" y="0"/>
                  </a:lnTo>
                  <a:cubicBezTo>
                    <a:pt x="7500" y="0"/>
                    <a:pt x="0" y="13316"/>
                    <a:pt x="0" y="26655"/>
                  </a:cubicBezTo>
                  <a:lnTo>
                    <a:pt x="0" y="93344"/>
                  </a:lnTo>
                  <a:cubicBezTo>
                    <a:pt x="0" y="106683"/>
                    <a:pt x="7500" y="120000"/>
                    <a:pt x="15005" y="120000"/>
                  </a:cubicBezTo>
                  <a:lnTo>
                    <a:pt x="22505" y="120000"/>
                  </a:lnTo>
                  <a:lnTo>
                    <a:pt x="22505" y="80000"/>
                  </a:lnTo>
                  <a:lnTo>
                    <a:pt x="97494" y="80000"/>
                  </a:lnTo>
                  <a:lnTo>
                    <a:pt x="97494" y="120000"/>
                  </a:lnTo>
                  <a:lnTo>
                    <a:pt x="104994" y="120000"/>
                  </a:lnTo>
                  <a:cubicBezTo>
                    <a:pt x="112500" y="120000"/>
                    <a:pt x="120000" y="106683"/>
                    <a:pt x="120000" y="93344"/>
                  </a:cubicBezTo>
                  <a:lnTo>
                    <a:pt x="120000" y="26655"/>
                  </a:lnTo>
                  <a:cubicBezTo>
                    <a:pt x="120000" y="13316"/>
                    <a:pt x="112500" y="0"/>
                    <a:pt x="104994" y="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grpSp>
        <p:nvGrpSpPr>
          <p:cNvPr id="2045" name="Google Shape;2045;p153"/>
          <p:cNvGrpSpPr/>
          <p:nvPr/>
        </p:nvGrpSpPr>
        <p:grpSpPr>
          <a:xfrm>
            <a:off x="1774146" y="2194214"/>
            <a:ext cx="301692" cy="243338"/>
            <a:chOff x="-1" y="-1"/>
            <a:chExt cx="804511" cy="648900"/>
          </a:xfrm>
        </p:grpSpPr>
        <p:sp>
          <p:nvSpPr>
            <p:cNvPr id="2046" name="Google Shape;2046;p153"/>
            <p:cNvSpPr/>
            <p:nvPr/>
          </p:nvSpPr>
          <p:spPr>
            <a:xfrm>
              <a:off x="-1" y="-1"/>
              <a:ext cx="222000" cy="648900"/>
            </a:xfrm>
            <a:custGeom>
              <a:rect b="b" l="l" r="r" t="t"/>
              <a:pathLst>
                <a:path extrusionOk="0" h="120000" w="120000">
                  <a:moveTo>
                    <a:pt x="119388" y="105766"/>
                  </a:moveTo>
                  <a:cubicBezTo>
                    <a:pt x="78394" y="95422"/>
                    <a:pt x="51772" y="78811"/>
                    <a:pt x="51772" y="60077"/>
                  </a:cubicBezTo>
                  <a:cubicBezTo>
                    <a:pt x="51772" y="41272"/>
                    <a:pt x="78666" y="24566"/>
                    <a:pt x="120000" y="14233"/>
                  </a:cubicBezTo>
                  <a:lnTo>
                    <a:pt x="89166" y="0"/>
                  </a:lnTo>
                  <a:cubicBezTo>
                    <a:pt x="80194" y="2233"/>
                    <a:pt x="71766" y="4711"/>
                    <a:pt x="63738" y="7455"/>
                  </a:cubicBezTo>
                  <a:cubicBezTo>
                    <a:pt x="22650" y="21511"/>
                    <a:pt x="0" y="40188"/>
                    <a:pt x="0" y="60077"/>
                  </a:cubicBezTo>
                  <a:cubicBezTo>
                    <a:pt x="0" y="79966"/>
                    <a:pt x="22650" y="98638"/>
                    <a:pt x="63738" y="112688"/>
                  </a:cubicBezTo>
                  <a:cubicBezTo>
                    <a:pt x="71494" y="115344"/>
                    <a:pt x="79766" y="117788"/>
                    <a:pt x="88466" y="120000"/>
                  </a:cubicBezTo>
                  <a:lnTo>
                    <a:pt x="119388" y="105766"/>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47" name="Google Shape;2047;p153"/>
            <p:cNvSpPr/>
            <p:nvPr/>
          </p:nvSpPr>
          <p:spPr>
            <a:xfrm>
              <a:off x="585210" y="1742"/>
              <a:ext cx="219300" cy="645000"/>
            </a:xfrm>
            <a:custGeom>
              <a:rect b="b" l="l" r="r" t="t"/>
              <a:pathLst>
                <a:path extrusionOk="0" h="120000" w="120000">
                  <a:moveTo>
                    <a:pt x="55616" y="7172"/>
                  </a:moveTo>
                  <a:cubicBezTo>
                    <a:pt x="47927" y="4555"/>
                    <a:pt x="39833" y="2161"/>
                    <a:pt x="31222" y="0"/>
                  </a:cubicBezTo>
                  <a:lnTo>
                    <a:pt x="0" y="14311"/>
                  </a:lnTo>
                  <a:cubicBezTo>
                    <a:pt x="41038" y="24705"/>
                    <a:pt x="67722" y="41361"/>
                    <a:pt x="67722" y="60094"/>
                  </a:cubicBezTo>
                  <a:cubicBezTo>
                    <a:pt x="67722" y="78733"/>
                    <a:pt x="41316" y="95283"/>
                    <a:pt x="616" y="105688"/>
                  </a:cubicBezTo>
                  <a:lnTo>
                    <a:pt x="31805" y="120000"/>
                  </a:lnTo>
                  <a:cubicBezTo>
                    <a:pt x="40083" y="117866"/>
                    <a:pt x="48111" y="115527"/>
                    <a:pt x="55522" y="113005"/>
                  </a:cubicBezTo>
                  <a:cubicBezTo>
                    <a:pt x="97088" y="98872"/>
                    <a:pt x="120000" y="80100"/>
                    <a:pt x="120000" y="60094"/>
                  </a:cubicBezTo>
                  <a:cubicBezTo>
                    <a:pt x="120000" y="40088"/>
                    <a:pt x="97177" y="21305"/>
                    <a:pt x="55616" y="7172"/>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48" name="Google Shape;2048;p153"/>
            <p:cNvSpPr/>
            <p:nvPr/>
          </p:nvSpPr>
          <p:spPr>
            <a:xfrm>
              <a:off x="488380" y="133171"/>
              <a:ext cx="153300" cy="382800"/>
            </a:xfrm>
            <a:custGeom>
              <a:rect b="b" l="l" r="r" t="t"/>
              <a:pathLst>
                <a:path extrusionOk="0" h="120000" w="120000">
                  <a:moveTo>
                    <a:pt x="45227" y="60133"/>
                  </a:moveTo>
                  <a:cubicBezTo>
                    <a:pt x="45227" y="74716"/>
                    <a:pt x="27783" y="87688"/>
                    <a:pt x="838" y="95933"/>
                  </a:cubicBezTo>
                  <a:lnTo>
                    <a:pt x="45361" y="120000"/>
                  </a:lnTo>
                  <a:cubicBezTo>
                    <a:pt x="90583" y="106322"/>
                    <a:pt x="120000" y="84555"/>
                    <a:pt x="120000" y="60133"/>
                  </a:cubicBezTo>
                  <a:cubicBezTo>
                    <a:pt x="120000" y="35550"/>
                    <a:pt x="90366" y="13677"/>
                    <a:pt x="44477" y="0"/>
                  </a:cubicBezTo>
                  <a:lnTo>
                    <a:pt x="0" y="24066"/>
                  </a:lnTo>
                  <a:cubicBezTo>
                    <a:pt x="27383" y="32261"/>
                    <a:pt x="45227" y="45388"/>
                    <a:pt x="45227" y="60133"/>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49" name="Google Shape;2049;p153"/>
            <p:cNvSpPr/>
            <p:nvPr/>
          </p:nvSpPr>
          <p:spPr>
            <a:xfrm>
              <a:off x="163291" y="131180"/>
              <a:ext cx="155700" cy="386400"/>
            </a:xfrm>
            <a:custGeom>
              <a:rect b="b" l="l" r="r" t="t"/>
              <a:pathLst>
                <a:path extrusionOk="0" h="120000" w="120000">
                  <a:moveTo>
                    <a:pt x="73611" y="60177"/>
                  </a:moveTo>
                  <a:cubicBezTo>
                    <a:pt x="73611" y="45216"/>
                    <a:pt x="91872" y="31961"/>
                    <a:pt x="120000" y="23844"/>
                  </a:cubicBezTo>
                  <a:lnTo>
                    <a:pt x="76172" y="0"/>
                  </a:lnTo>
                  <a:cubicBezTo>
                    <a:pt x="30044" y="13516"/>
                    <a:pt x="0" y="35433"/>
                    <a:pt x="0" y="60122"/>
                  </a:cubicBezTo>
                  <a:cubicBezTo>
                    <a:pt x="0" y="84672"/>
                    <a:pt x="29694" y="106427"/>
                    <a:pt x="75350" y="120000"/>
                  </a:cubicBezTo>
                  <a:lnTo>
                    <a:pt x="119127" y="96138"/>
                  </a:lnTo>
                  <a:cubicBezTo>
                    <a:pt x="91650" y="88072"/>
                    <a:pt x="73611" y="74955"/>
                    <a:pt x="73611" y="60177"/>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50" name="Google Shape;2050;p153"/>
            <p:cNvSpPr/>
            <p:nvPr/>
          </p:nvSpPr>
          <p:spPr>
            <a:xfrm>
              <a:off x="339775" y="261863"/>
              <a:ext cx="125400" cy="125700"/>
            </a:xfrm>
            <a:custGeom>
              <a:rect b="b" l="l" r="r" t="t"/>
              <a:pathLst>
                <a:path extrusionOk="0" h="120000" w="120000">
                  <a:moveTo>
                    <a:pt x="120000" y="60000"/>
                  </a:moveTo>
                  <a:cubicBezTo>
                    <a:pt x="120000" y="71061"/>
                    <a:pt x="117461" y="80450"/>
                    <a:pt x="111955" y="90000"/>
                  </a:cubicBezTo>
                  <a:cubicBezTo>
                    <a:pt x="106394" y="99550"/>
                    <a:pt x="99538" y="106455"/>
                    <a:pt x="89988" y="111961"/>
                  </a:cubicBezTo>
                  <a:cubicBezTo>
                    <a:pt x="80377" y="117466"/>
                    <a:pt x="71038" y="120000"/>
                    <a:pt x="60027" y="120000"/>
                  </a:cubicBezTo>
                  <a:cubicBezTo>
                    <a:pt x="48961" y="120000"/>
                    <a:pt x="39566" y="117466"/>
                    <a:pt x="30011" y="111961"/>
                  </a:cubicBezTo>
                  <a:cubicBezTo>
                    <a:pt x="20405" y="106455"/>
                    <a:pt x="13550" y="99550"/>
                    <a:pt x="8044" y="90000"/>
                  </a:cubicBezTo>
                  <a:cubicBezTo>
                    <a:pt x="2483" y="80450"/>
                    <a:pt x="0" y="71061"/>
                    <a:pt x="0" y="60000"/>
                  </a:cubicBezTo>
                  <a:cubicBezTo>
                    <a:pt x="0" y="48938"/>
                    <a:pt x="2483" y="39550"/>
                    <a:pt x="8044" y="30000"/>
                  </a:cubicBezTo>
                  <a:cubicBezTo>
                    <a:pt x="13550" y="20450"/>
                    <a:pt x="20405" y="13544"/>
                    <a:pt x="30011" y="8038"/>
                  </a:cubicBezTo>
                  <a:cubicBezTo>
                    <a:pt x="39566" y="2533"/>
                    <a:pt x="48961" y="0"/>
                    <a:pt x="60027" y="0"/>
                  </a:cubicBezTo>
                  <a:cubicBezTo>
                    <a:pt x="71038" y="0"/>
                    <a:pt x="80377" y="2533"/>
                    <a:pt x="89988" y="8038"/>
                  </a:cubicBezTo>
                  <a:cubicBezTo>
                    <a:pt x="99538" y="13544"/>
                    <a:pt x="106394" y="20450"/>
                    <a:pt x="111955" y="30000"/>
                  </a:cubicBezTo>
                  <a:cubicBezTo>
                    <a:pt x="117461" y="39550"/>
                    <a:pt x="120000" y="48938"/>
                    <a:pt x="120000" y="6000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grpSp>
        <p:nvGrpSpPr>
          <p:cNvPr id="2051" name="Google Shape;2051;p153"/>
          <p:cNvGrpSpPr/>
          <p:nvPr/>
        </p:nvGrpSpPr>
        <p:grpSpPr>
          <a:xfrm>
            <a:off x="2648114" y="2162728"/>
            <a:ext cx="295650" cy="306305"/>
            <a:chOff x="0" y="0"/>
            <a:chExt cx="788400" cy="816812"/>
          </a:xfrm>
        </p:grpSpPr>
        <p:sp>
          <p:nvSpPr>
            <p:cNvPr id="2052" name="Google Shape;2052;p153"/>
            <p:cNvSpPr/>
            <p:nvPr/>
          </p:nvSpPr>
          <p:spPr>
            <a:xfrm>
              <a:off x="262900" y="263540"/>
              <a:ext cx="261600" cy="261600"/>
            </a:xfrm>
            <a:custGeom>
              <a:rect b="b" l="l" r="r" t="t"/>
              <a:pathLst>
                <a:path extrusionOk="0" h="120000" w="120000">
                  <a:moveTo>
                    <a:pt x="59997" y="120000"/>
                  </a:moveTo>
                  <a:cubicBezTo>
                    <a:pt x="26896" y="120000"/>
                    <a:pt x="0" y="93072"/>
                    <a:pt x="0" y="59983"/>
                  </a:cubicBezTo>
                  <a:cubicBezTo>
                    <a:pt x="0" y="26927"/>
                    <a:pt x="26935" y="0"/>
                    <a:pt x="59997" y="0"/>
                  </a:cubicBezTo>
                  <a:cubicBezTo>
                    <a:pt x="93064" y="0"/>
                    <a:pt x="120000" y="26927"/>
                    <a:pt x="120000" y="59983"/>
                  </a:cubicBezTo>
                  <a:cubicBezTo>
                    <a:pt x="120183" y="93072"/>
                    <a:pt x="93214" y="120000"/>
                    <a:pt x="59997" y="120000"/>
                  </a:cubicBezTo>
                  <a:close/>
                  <a:moveTo>
                    <a:pt x="59997" y="32427"/>
                  </a:moveTo>
                  <a:cubicBezTo>
                    <a:pt x="44812" y="32427"/>
                    <a:pt x="32438" y="44877"/>
                    <a:pt x="32438" y="59983"/>
                  </a:cubicBezTo>
                  <a:cubicBezTo>
                    <a:pt x="32438" y="75122"/>
                    <a:pt x="44812" y="87572"/>
                    <a:pt x="59997" y="87572"/>
                  </a:cubicBezTo>
                  <a:cubicBezTo>
                    <a:pt x="75148" y="87572"/>
                    <a:pt x="87561" y="75122"/>
                    <a:pt x="87561" y="59983"/>
                  </a:cubicBezTo>
                  <a:cubicBezTo>
                    <a:pt x="87561" y="44877"/>
                    <a:pt x="75292" y="32427"/>
                    <a:pt x="59997" y="32427"/>
                  </a:cubicBezTo>
                  <a:close/>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53" name="Google Shape;2053;p153"/>
            <p:cNvSpPr/>
            <p:nvPr/>
          </p:nvSpPr>
          <p:spPr>
            <a:xfrm>
              <a:off x="0" y="0"/>
              <a:ext cx="788400" cy="735900"/>
            </a:xfrm>
            <a:custGeom>
              <a:rect b="b" l="l" r="r" t="t"/>
              <a:pathLst>
                <a:path extrusionOk="0" h="120000" w="120000">
                  <a:moveTo>
                    <a:pt x="29980" y="120000"/>
                  </a:moveTo>
                  <a:lnTo>
                    <a:pt x="35056" y="110583"/>
                  </a:lnTo>
                  <a:cubicBezTo>
                    <a:pt x="20111" y="101322"/>
                    <a:pt x="10047" y="84022"/>
                    <a:pt x="10047" y="64244"/>
                  </a:cubicBezTo>
                  <a:cubicBezTo>
                    <a:pt x="10047" y="34783"/>
                    <a:pt x="32421" y="10783"/>
                    <a:pt x="59949" y="10783"/>
                  </a:cubicBezTo>
                  <a:cubicBezTo>
                    <a:pt x="87495" y="10783"/>
                    <a:pt x="109835" y="34744"/>
                    <a:pt x="109835" y="64244"/>
                  </a:cubicBezTo>
                  <a:cubicBezTo>
                    <a:pt x="109835" y="83955"/>
                    <a:pt x="99838" y="101205"/>
                    <a:pt x="84943" y="110527"/>
                  </a:cubicBezTo>
                  <a:lnTo>
                    <a:pt x="90019" y="119933"/>
                  </a:lnTo>
                  <a:cubicBezTo>
                    <a:pt x="107912" y="108783"/>
                    <a:pt x="120000" y="88027"/>
                    <a:pt x="120000" y="64294"/>
                  </a:cubicBezTo>
                  <a:cubicBezTo>
                    <a:pt x="120000" y="28855"/>
                    <a:pt x="93094" y="0"/>
                    <a:pt x="60011" y="0"/>
                  </a:cubicBezTo>
                  <a:cubicBezTo>
                    <a:pt x="26927" y="0"/>
                    <a:pt x="0" y="28855"/>
                    <a:pt x="0" y="64294"/>
                  </a:cubicBezTo>
                  <a:cubicBezTo>
                    <a:pt x="-100" y="88083"/>
                    <a:pt x="12032" y="108888"/>
                    <a:pt x="29980" y="12000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54" name="Google Shape;2054;p153"/>
            <p:cNvSpPr/>
            <p:nvPr/>
          </p:nvSpPr>
          <p:spPr>
            <a:xfrm>
              <a:off x="132550" y="133190"/>
              <a:ext cx="522000" cy="487200"/>
            </a:xfrm>
            <a:custGeom>
              <a:rect b="b" l="l" r="r" t="t"/>
              <a:pathLst>
                <a:path extrusionOk="0" h="120000" w="120000">
                  <a:moveTo>
                    <a:pt x="30150" y="120000"/>
                  </a:moveTo>
                  <a:lnTo>
                    <a:pt x="35833" y="109411"/>
                  </a:lnTo>
                  <a:cubicBezTo>
                    <a:pt x="21266" y="100366"/>
                    <a:pt x="11422" y="83511"/>
                    <a:pt x="11422" y="64272"/>
                  </a:cubicBezTo>
                  <a:cubicBezTo>
                    <a:pt x="11422" y="35600"/>
                    <a:pt x="33244" y="12177"/>
                    <a:pt x="60083" y="12177"/>
                  </a:cubicBezTo>
                  <a:cubicBezTo>
                    <a:pt x="86938" y="12177"/>
                    <a:pt x="108727" y="35500"/>
                    <a:pt x="108727" y="64272"/>
                  </a:cubicBezTo>
                  <a:cubicBezTo>
                    <a:pt x="108727" y="83511"/>
                    <a:pt x="98972" y="100288"/>
                    <a:pt x="84477" y="109311"/>
                  </a:cubicBezTo>
                  <a:lnTo>
                    <a:pt x="90066" y="119861"/>
                  </a:lnTo>
                  <a:cubicBezTo>
                    <a:pt x="107966" y="108677"/>
                    <a:pt x="120000" y="87972"/>
                    <a:pt x="120000" y="64272"/>
                  </a:cubicBezTo>
                  <a:cubicBezTo>
                    <a:pt x="120000" y="28872"/>
                    <a:pt x="93066" y="0"/>
                    <a:pt x="60011" y="0"/>
                  </a:cubicBezTo>
                  <a:cubicBezTo>
                    <a:pt x="26950" y="0"/>
                    <a:pt x="0" y="28872"/>
                    <a:pt x="0" y="64272"/>
                  </a:cubicBezTo>
                  <a:cubicBezTo>
                    <a:pt x="0" y="88050"/>
                    <a:pt x="12216" y="108855"/>
                    <a:pt x="30150" y="120000"/>
                  </a:cubicBez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055" name="Google Shape;2055;p153"/>
            <p:cNvSpPr/>
            <p:nvPr/>
          </p:nvSpPr>
          <p:spPr>
            <a:xfrm>
              <a:off x="277462" y="549812"/>
              <a:ext cx="233700" cy="267000"/>
            </a:xfrm>
            <a:custGeom>
              <a:rect b="b" l="l" r="r" t="t"/>
              <a:pathLst>
                <a:path extrusionOk="0" h="120000" w="120000">
                  <a:moveTo>
                    <a:pt x="0" y="120000"/>
                  </a:moveTo>
                  <a:lnTo>
                    <a:pt x="60038" y="0"/>
                  </a:lnTo>
                  <a:lnTo>
                    <a:pt x="120000" y="120000"/>
                  </a:lnTo>
                  <a:lnTo>
                    <a:pt x="0" y="120000"/>
                  </a:lnTo>
                </a:path>
              </a:pathLst>
            </a:custGeom>
            <a:solidFill>
              <a:srgbClr val="404040"/>
            </a:solidFill>
            <a:ln>
              <a:noFill/>
            </a:ln>
          </p:spPr>
          <p:txBody>
            <a:bodyPr anchorCtr="0" anchor="ctr" bIns="45725" lIns="45725" spcFirstLastPara="1" rIns="45725" wrap="square" tIns="45725">
              <a:noAutofit/>
            </a:bodyPr>
            <a:lstStyle/>
            <a:p>
              <a:pPr indent="0" lvl="0" marL="0" marR="0" rtl="0" algn="l">
                <a:lnSpc>
                  <a:spcPct val="93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grpSp>
      <p:sp>
        <p:nvSpPr>
          <p:cNvPr id="2056" name="Google Shape;2056;p153"/>
          <p:cNvSpPr/>
          <p:nvPr/>
        </p:nvSpPr>
        <p:spPr>
          <a:xfrm>
            <a:off x="709642" y="2429979"/>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Print</a:t>
            </a:r>
            <a:endParaRPr sz="500"/>
          </a:p>
        </p:txBody>
      </p:sp>
      <p:sp>
        <p:nvSpPr>
          <p:cNvPr id="2057" name="Google Shape;2057;p153"/>
          <p:cNvSpPr/>
          <p:nvPr/>
        </p:nvSpPr>
        <p:spPr>
          <a:xfrm>
            <a:off x="1573242" y="2429979"/>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Radio </a:t>
            </a:r>
            <a:endParaRPr sz="500"/>
          </a:p>
        </p:txBody>
      </p:sp>
      <p:sp>
        <p:nvSpPr>
          <p:cNvPr id="2058" name="Google Shape;2058;p153"/>
          <p:cNvSpPr/>
          <p:nvPr/>
        </p:nvSpPr>
        <p:spPr>
          <a:xfrm>
            <a:off x="2444100" y="2429979"/>
            <a:ext cx="703500" cy="1914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000000"/>
              </a:buClr>
              <a:buFont typeface="Roboto"/>
              <a:buNone/>
            </a:pPr>
            <a:r>
              <a:rPr b="0" i="0" lang="zh-TW" sz="700" u="none" cap="none" strike="noStrike">
                <a:solidFill>
                  <a:srgbClr val="000000"/>
                </a:solidFill>
                <a:latin typeface="Roboto"/>
                <a:ea typeface="Roboto"/>
                <a:cs typeface="Roboto"/>
                <a:sym typeface="Roboto"/>
              </a:rPr>
              <a:t>Stream</a:t>
            </a:r>
            <a:endParaRPr sz="500"/>
          </a:p>
        </p:txBody>
      </p:sp>
      <p:sp>
        <p:nvSpPr>
          <p:cNvPr id="2059" name="Google Shape;2059;p153"/>
          <p:cNvSpPr/>
          <p:nvPr/>
        </p:nvSpPr>
        <p:spPr>
          <a:xfrm>
            <a:off x="4698025" y="4790450"/>
            <a:ext cx="4345800" cy="27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Font typeface="Roboto"/>
              <a:buNone/>
            </a:pPr>
            <a:r>
              <a:rPr b="0" i="0" lang="zh-TW" sz="600" u="none" cap="none" strike="noStrike">
                <a:solidFill>
                  <a:srgbClr val="FFFFFF"/>
                </a:solidFill>
                <a:latin typeface="Roboto"/>
                <a:ea typeface="Roboto"/>
                <a:cs typeface="Roboto"/>
                <a:sym typeface="Roboto"/>
              </a:rPr>
              <a:t>Source:  Lorem ipsum dolor sit amet, consectetur adipiscing elit. Duis non erat sem</a:t>
            </a:r>
            <a:endParaRPr sz="500"/>
          </a:p>
        </p:txBody>
      </p:sp>
      <p:sp>
        <p:nvSpPr>
          <p:cNvPr id="2060" name="Google Shape;2060;p153"/>
          <p:cNvSpPr txBox="1"/>
          <p:nvPr>
            <p:ph type="title"/>
          </p:nvPr>
        </p:nvSpPr>
        <p:spPr>
          <a:xfrm>
            <a:off x="327300" y="176650"/>
            <a:ext cx="6614100" cy="755700"/>
          </a:xfrm>
          <a:prstGeom prst="rect">
            <a:avLst/>
          </a:prstGeom>
          <a:noFill/>
          <a:ln>
            <a:noFill/>
          </a:ln>
        </p:spPr>
        <p:txBody>
          <a:bodyPr anchorCtr="0" anchor="t" bIns="91425" lIns="91425" spcFirstLastPara="1" rIns="91425" wrap="square" tIns="91425">
            <a:noAutofit/>
          </a:bodyPr>
          <a:lstStyle/>
          <a:p>
            <a:pPr indent="-63500" lvl="0" marL="63500" marR="0" rtl="0" algn="l">
              <a:lnSpc>
                <a:spcPct val="115000"/>
              </a:lnSpc>
              <a:spcBef>
                <a:spcPts val="0"/>
              </a:spcBef>
              <a:spcAft>
                <a:spcPts val="0"/>
              </a:spcAft>
              <a:buClr>
                <a:srgbClr val="666666"/>
              </a:buClr>
              <a:buFont typeface="Roboto"/>
              <a:buNone/>
            </a:pPr>
            <a:r>
              <a:rPr b="0" i="0" lang="zh-TW" sz="2600" u="none" cap="none" strike="noStrike">
                <a:solidFill>
                  <a:srgbClr val="666666"/>
                </a:solidFill>
                <a:latin typeface="Roboto"/>
                <a:ea typeface="Roboto"/>
                <a:cs typeface="Roboto"/>
                <a:sym typeface="Roboto"/>
              </a:rPr>
              <a:t>Icon Library</a:t>
            </a:r>
            <a:endParaRPr b="0" i="0" sz="2600" u="none" cap="none" strike="noStrike">
              <a:solidFill>
                <a:srgbClr val="666666"/>
              </a:solidFill>
              <a:latin typeface="Roboto"/>
              <a:ea typeface="Roboto"/>
              <a:cs typeface="Roboto"/>
              <a:sym typeface="Roboto"/>
            </a:endParaRPr>
          </a:p>
          <a:p>
            <a:pPr indent="-304800" lvl="0" marL="457200" rtl="0" algn="l">
              <a:lnSpc>
                <a:spcPct val="115000"/>
              </a:lnSpc>
              <a:spcBef>
                <a:spcPts val="0"/>
              </a:spcBef>
              <a:spcAft>
                <a:spcPts val="0"/>
              </a:spcAft>
              <a:buSzPts val="1200"/>
              <a:buChar char="●"/>
            </a:pPr>
            <a:r>
              <a:rPr lang="zh-TW" sz="1200"/>
              <a:t>Modify color of the icon by clicking on the icon and select fill from the menu</a:t>
            </a:r>
            <a:endParaRPr sz="1200"/>
          </a:p>
          <a:p>
            <a:pPr indent="-304800" lvl="0" marL="457200" rtl="0" algn="l">
              <a:lnSpc>
                <a:spcPct val="115000"/>
              </a:lnSpc>
              <a:spcBef>
                <a:spcPts val="0"/>
              </a:spcBef>
              <a:spcAft>
                <a:spcPts val="0"/>
              </a:spcAft>
              <a:buSzPts val="1200"/>
              <a:buChar char="●"/>
            </a:pPr>
            <a:r>
              <a:rPr lang="zh-TW" sz="1200"/>
              <a:t>Icons can be scaled to any size </a:t>
            </a:r>
            <a:endParaRPr sz="1200"/>
          </a:p>
          <a:p>
            <a:pPr indent="-63500" lvl="0" marL="63500" marR="0" rtl="0" algn="l">
              <a:lnSpc>
                <a:spcPct val="115000"/>
              </a:lnSpc>
              <a:spcBef>
                <a:spcPts val="0"/>
              </a:spcBef>
              <a:spcAft>
                <a:spcPts val="0"/>
              </a:spcAft>
              <a:buClr>
                <a:srgbClr val="666666"/>
              </a:buClr>
              <a:buFont typeface="Roboto"/>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37" name="Shape 437"/>
        <p:cNvGrpSpPr/>
        <p:nvPr/>
      </p:nvGrpSpPr>
      <p:grpSpPr>
        <a:xfrm>
          <a:off x="0" y="0"/>
          <a:ext cx="0" cy="0"/>
          <a:chOff x="0" y="0"/>
          <a:chExt cx="0" cy="0"/>
        </a:xfrm>
      </p:grpSpPr>
      <p:pic>
        <p:nvPicPr>
          <p:cNvPr id="438" name="Google Shape;438;p110"/>
          <p:cNvPicPr preferRelativeResize="0"/>
          <p:nvPr/>
        </p:nvPicPr>
        <p:blipFill>
          <a:blip r:embed="rId3">
            <a:alphaModFix/>
          </a:blip>
          <a:stretch>
            <a:fillRect/>
          </a:stretch>
        </p:blipFill>
        <p:spPr>
          <a:xfrm>
            <a:off x="0" y="0"/>
            <a:ext cx="9144000" cy="5143489"/>
          </a:xfrm>
          <a:prstGeom prst="rect">
            <a:avLst/>
          </a:prstGeom>
          <a:noFill/>
          <a:ln>
            <a:noFill/>
          </a:ln>
        </p:spPr>
      </p:pic>
      <p:sp>
        <p:nvSpPr>
          <p:cNvPr id="439" name="Google Shape;439;p110"/>
          <p:cNvSpPr txBox="1"/>
          <p:nvPr/>
        </p:nvSpPr>
        <p:spPr>
          <a:xfrm>
            <a:off x="1698016" y="4125219"/>
            <a:ext cx="3098400" cy="542700"/>
          </a:xfrm>
          <a:prstGeom prst="rect">
            <a:avLst/>
          </a:prstGeom>
          <a:noFill/>
          <a:ln>
            <a:noFill/>
          </a:ln>
        </p:spPr>
        <p:txBody>
          <a:bodyPr anchorCtr="0" anchor="t" bIns="57150" lIns="57150" spcFirstLastPara="1" rIns="57150" wrap="square" tIns="57150">
            <a:noAutofit/>
          </a:bodyPr>
          <a:lstStyle/>
          <a:p>
            <a:pPr indent="0" lvl="0" marL="0" rtl="0" algn="l">
              <a:lnSpc>
                <a:spcPct val="115000"/>
              </a:lnSpc>
              <a:spcBef>
                <a:spcPts val="0"/>
              </a:spcBef>
              <a:spcAft>
                <a:spcPts val="0"/>
              </a:spcAft>
              <a:buNone/>
            </a:pPr>
            <a:r>
              <a:rPr lang="zh-TW" sz="1500">
                <a:solidFill>
                  <a:srgbClr val="5F6368"/>
                </a:solidFill>
                <a:latin typeface="Google Sans Medium"/>
                <a:ea typeface="Google Sans Medium"/>
                <a:cs typeface="Google Sans Medium"/>
                <a:sym typeface="Google Sans Medium"/>
              </a:rPr>
              <a:t>배으뜸, 자바 개발자</a:t>
            </a:r>
            <a:endParaRPr sz="1500">
              <a:solidFill>
                <a:srgbClr val="5F6368"/>
              </a:solidFill>
              <a:latin typeface="Google Sans Medium"/>
              <a:ea typeface="Google Sans Medium"/>
              <a:cs typeface="Google Sans Medium"/>
              <a:sym typeface="Google Sans Medium"/>
            </a:endParaRPr>
          </a:p>
          <a:p>
            <a:pPr indent="0" lvl="0" marL="0" rtl="0" algn="l">
              <a:lnSpc>
                <a:spcPct val="115000"/>
              </a:lnSpc>
              <a:spcBef>
                <a:spcPts val="0"/>
              </a:spcBef>
              <a:spcAft>
                <a:spcPts val="0"/>
              </a:spcAft>
              <a:buNone/>
            </a:pPr>
            <a:r>
              <a:t/>
            </a:r>
            <a:endParaRPr sz="1500">
              <a:solidFill>
                <a:srgbClr val="5F6368"/>
              </a:solidFill>
              <a:latin typeface="Google Sans"/>
              <a:ea typeface="Google Sans"/>
              <a:cs typeface="Google Sans"/>
              <a:sym typeface="Google Sans"/>
            </a:endParaRPr>
          </a:p>
        </p:txBody>
      </p:sp>
      <p:pic>
        <p:nvPicPr>
          <p:cNvPr id="440" name="Google Shape;440;p110"/>
          <p:cNvPicPr preferRelativeResize="0"/>
          <p:nvPr/>
        </p:nvPicPr>
        <p:blipFill>
          <a:blip r:embed="rId4">
            <a:alphaModFix/>
          </a:blip>
          <a:stretch>
            <a:fillRect/>
          </a:stretch>
        </p:blipFill>
        <p:spPr>
          <a:xfrm>
            <a:off x="571859" y="3907906"/>
            <a:ext cx="977100" cy="977100"/>
          </a:xfrm>
          <a:prstGeom prst="ellipse">
            <a:avLst/>
          </a:prstGeom>
          <a:noFill/>
          <a:ln>
            <a:noFill/>
          </a:ln>
        </p:spPr>
      </p:pic>
      <p:grpSp>
        <p:nvGrpSpPr>
          <p:cNvPr id="441" name="Google Shape;441;p110"/>
          <p:cNvGrpSpPr/>
          <p:nvPr/>
        </p:nvGrpSpPr>
        <p:grpSpPr>
          <a:xfrm>
            <a:off x="428988" y="352438"/>
            <a:ext cx="3667387" cy="960344"/>
            <a:chOff x="386281" y="563900"/>
            <a:chExt cx="5867819" cy="1536550"/>
          </a:xfrm>
        </p:grpSpPr>
        <p:pic>
          <p:nvPicPr>
            <p:cNvPr id="442" name="Google Shape;442;p110"/>
            <p:cNvPicPr preferRelativeResize="0"/>
            <p:nvPr/>
          </p:nvPicPr>
          <p:blipFill>
            <a:blip r:embed="rId5">
              <a:alphaModFix/>
            </a:blip>
            <a:stretch>
              <a:fillRect/>
            </a:stretch>
          </p:blipFill>
          <p:spPr>
            <a:xfrm>
              <a:off x="386281" y="750199"/>
              <a:ext cx="2469969" cy="1350251"/>
            </a:xfrm>
            <a:prstGeom prst="rect">
              <a:avLst/>
            </a:prstGeom>
            <a:noFill/>
            <a:ln>
              <a:noFill/>
            </a:ln>
          </p:spPr>
        </p:pic>
        <p:sp>
          <p:nvSpPr>
            <p:cNvPr id="443" name="Google Shape;443;p110"/>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In-cheon</a:t>
              </a:r>
              <a:endParaRPr sz="1000">
                <a:solidFill>
                  <a:srgbClr val="747474"/>
                </a:solidFill>
                <a:latin typeface="Google Sans"/>
                <a:ea typeface="Google Sans"/>
                <a:cs typeface="Google Sans"/>
                <a:sym typeface="Google Sans"/>
              </a:endParaRPr>
            </a:p>
          </p:txBody>
        </p:sp>
        <p:pic>
          <p:nvPicPr>
            <p:cNvPr id="444" name="Google Shape;444;p110"/>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445" name="Google Shape;445;p110"/>
          <p:cNvSpPr txBox="1"/>
          <p:nvPr/>
        </p:nvSpPr>
        <p:spPr>
          <a:xfrm>
            <a:off x="529453" y="1934500"/>
            <a:ext cx="3841200" cy="1188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3100">
                <a:solidFill>
                  <a:srgbClr val="434343"/>
                </a:solidFill>
                <a:latin typeface="Google Sans"/>
                <a:ea typeface="Google Sans"/>
                <a:cs typeface="Google Sans"/>
                <a:sym typeface="Google Sans"/>
              </a:rPr>
              <a:t>Smart Contract</a:t>
            </a:r>
            <a:endParaRPr sz="3100">
              <a:solidFill>
                <a:srgbClr val="4343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3100">
              <a:solidFill>
                <a:srgbClr val="3C4043"/>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9" name="Shape 449"/>
        <p:cNvGrpSpPr/>
        <p:nvPr/>
      </p:nvGrpSpPr>
      <p:grpSpPr>
        <a:xfrm>
          <a:off x="0" y="0"/>
          <a:ext cx="0" cy="0"/>
          <a:chOff x="0" y="0"/>
          <a:chExt cx="0" cy="0"/>
        </a:xfrm>
      </p:grpSpPr>
      <p:pic>
        <p:nvPicPr>
          <p:cNvPr id="450" name="Google Shape;450;p111"/>
          <p:cNvPicPr preferRelativeResize="0"/>
          <p:nvPr/>
        </p:nvPicPr>
        <p:blipFill>
          <a:blip r:embed="rId3">
            <a:alphaModFix/>
          </a:blip>
          <a:stretch>
            <a:fillRect/>
          </a:stretch>
        </p:blipFill>
        <p:spPr>
          <a:xfrm>
            <a:off x="0" y="0"/>
            <a:ext cx="9144000" cy="5143489"/>
          </a:xfrm>
          <a:prstGeom prst="rect">
            <a:avLst/>
          </a:prstGeom>
          <a:noFill/>
          <a:ln>
            <a:noFill/>
          </a:ln>
        </p:spPr>
      </p:pic>
      <p:grpSp>
        <p:nvGrpSpPr>
          <p:cNvPr id="451" name="Google Shape;451;p111"/>
          <p:cNvGrpSpPr/>
          <p:nvPr/>
        </p:nvGrpSpPr>
        <p:grpSpPr>
          <a:xfrm>
            <a:off x="242734" y="3199363"/>
            <a:ext cx="1435875" cy="1777740"/>
            <a:chOff x="388375" y="5118980"/>
            <a:chExt cx="2297400" cy="2844385"/>
          </a:xfrm>
        </p:grpSpPr>
        <p:sp>
          <p:nvSpPr>
            <p:cNvPr id="452" name="Google Shape;452;p111"/>
            <p:cNvSpPr txBox="1"/>
            <p:nvPr/>
          </p:nvSpPr>
          <p:spPr>
            <a:xfrm>
              <a:off x="388375"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53" name="Google Shape;453;p111"/>
            <p:cNvPicPr preferRelativeResize="0"/>
            <p:nvPr/>
          </p:nvPicPr>
          <p:blipFill>
            <a:blip r:embed="rId4">
              <a:alphaModFix/>
            </a:blip>
            <a:stretch>
              <a:fillRect/>
            </a:stretch>
          </p:blipFill>
          <p:spPr>
            <a:xfrm>
              <a:off x="755275" y="5118980"/>
              <a:ext cx="1563600" cy="1563600"/>
            </a:xfrm>
            <a:prstGeom prst="ellipse">
              <a:avLst/>
            </a:prstGeom>
            <a:noFill/>
            <a:ln>
              <a:noFill/>
            </a:ln>
          </p:spPr>
        </p:pic>
      </p:grpSp>
      <p:grpSp>
        <p:nvGrpSpPr>
          <p:cNvPr id="454" name="Google Shape;454;p111"/>
          <p:cNvGrpSpPr/>
          <p:nvPr/>
        </p:nvGrpSpPr>
        <p:grpSpPr>
          <a:xfrm>
            <a:off x="1830391" y="3199363"/>
            <a:ext cx="1435875" cy="1777740"/>
            <a:chOff x="3212050" y="5118980"/>
            <a:chExt cx="2297400" cy="2844385"/>
          </a:xfrm>
        </p:grpSpPr>
        <p:sp>
          <p:nvSpPr>
            <p:cNvPr id="455" name="Google Shape;455;p111"/>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5F6368"/>
                  </a:solidFill>
                  <a:latin typeface="Google Sans"/>
                  <a:ea typeface="Google Sans"/>
                  <a:cs typeface="Google Sans"/>
                  <a:sym typeface="Google Sans"/>
                </a:rPr>
                <a:t>Speaker Name </a:t>
              </a:r>
              <a:endParaRPr b="1" sz="1100">
                <a:solidFill>
                  <a:srgbClr val="5F6368"/>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5F6368"/>
                  </a:solidFill>
                  <a:latin typeface="Google Sans"/>
                  <a:ea typeface="Google Sans"/>
                  <a:cs typeface="Google Sans"/>
                  <a:sym typeface="Google Sans"/>
                </a:rPr>
                <a:t>Organization</a:t>
              </a:r>
              <a:endParaRPr sz="1100">
                <a:solidFill>
                  <a:srgbClr val="5F6368"/>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5F6368"/>
                  </a:solidFill>
                  <a:latin typeface="Google Sans"/>
                  <a:ea typeface="Google Sans"/>
                  <a:cs typeface="Google Sans"/>
                  <a:sym typeface="Google Sans"/>
                </a:rPr>
                <a:t>@twitterhandle</a:t>
              </a:r>
              <a:endParaRPr sz="1100">
                <a:solidFill>
                  <a:srgbClr val="5F6368"/>
                </a:solidFill>
                <a:latin typeface="Google Sans"/>
                <a:ea typeface="Google Sans"/>
                <a:cs typeface="Google Sans"/>
                <a:sym typeface="Google Sans"/>
              </a:endParaRPr>
            </a:p>
          </p:txBody>
        </p:sp>
        <p:pic>
          <p:nvPicPr>
            <p:cNvPr id="456" name="Google Shape;456;p111"/>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457" name="Google Shape;457;p111"/>
          <p:cNvGrpSpPr/>
          <p:nvPr/>
        </p:nvGrpSpPr>
        <p:grpSpPr>
          <a:xfrm>
            <a:off x="428988" y="352438"/>
            <a:ext cx="3667387" cy="960344"/>
            <a:chOff x="386281" y="563900"/>
            <a:chExt cx="5867819" cy="1536550"/>
          </a:xfrm>
        </p:grpSpPr>
        <p:pic>
          <p:nvPicPr>
            <p:cNvPr id="458" name="Google Shape;458;p111"/>
            <p:cNvPicPr preferRelativeResize="0"/>
            <p:nvPr/>
          </p:nvPicPr>
          <p:blipFill>
            <a:blip r:embed="rId5">
              <a:alphaModFix/>
            </a:blip>
            <a:stretch>
              <a:fillRect/>
            </a:stretch>
          </p:blipFill>
          <p:spPr>
            <a:xfrm>
              <a:off x="386281" y="750199"/>
              <a:ext cx="2469969" cy="1350251"/>
            </a:xfrm>
            <a:prstGeom prst="rect">
              <a:avLst/>
            </a:prstGeom>
            <a:noFill/>
            <a:ln>
              <a:noFill/>
            </a:ln>
          </p:spPr>
        </p:pic>
        <p:sp>
          <p:nvSpPr>
            <p:cNvPr id="459" name="Google Shape;459;p111"/>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460" name="Google Shape;460;p111"/>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461" name="Google Shape;461;p111"/>
          <p:cNvSpPr txBox="1"/>
          <p:nvPr/>
        </p:nvSpPr>
        <p:spPr>
          <a:xfrm>
            <a:off x="529453" y="1512328"/>
            <a:ext cx="3841200" cy="1188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3100">
                <a:solidFill>
                  <a:srgbClr val="434343"/>
                </a:solidFill>
                <a:latin typeface="Google Sans"/>
                <a:ea typeface="Google Sans"/>
                <a:cs typeface="Google Sans"/>
                <a:sym typeface="Google Sans"/>
              </a:rPr>
              <a:t>Presentation Title goes here</a:t>
            </a:r>
            <a:endParaRPr sz="3100">
              <a:solidFill>
                <a:srgbClr val="4343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3100">
              <a:solidFill>
                <a:srgbClr val="3C4043"/>
              </a:solidFill>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5" name="Shape 465"/>
        <p:cNvGrpSpPr/>
        <p:nvPr/>
      </p:nvGrpSpPr>
      <p:grpSpPr>
        <a:xfrm>
          <a:off x="0" y="0"/>
          <a:ext cx="0" cy="0"/>
          <a:chOff x="0" y="0"/>
          <a:chExt cx="0" cy="0"/>
        </a:xfrm>
      </p:grpSpPr>
      <p:pic>
        <p:nvPicPr>
          <p:cNvPr id="466" name="Google Shape;466;p112"/>
          <p:cNvPicPr preferRelativeResize="0"/>
          <p:nvPr/>
        </p:nvPicPr>
        <p:blipFill>
          <a:blip r:embed="rId3">
            <a:alphaModFix/>
          </a:blip>
          <a:stretch>
            <a:fillRect/>
          </a:stretch>
        </p:blipFill>
        <p:spPr>
          <a:xfrm>
            <a:off x="0" y="0"/>
            <a:ext cx="9144000" cy="5143489"/>
          </a:xfrm>
          <a:prstGeom prst="rect">
            <a:avLst/>
          </a:prstGeom>
          <a:noFill/>
          <a:ln>
            <a:noFill/>
          </a:ln>
        </p:spPr>
      </p:pic>
      <p:grpSp>
        <p:nvGrpSpPr>
          <p:cNvPr id="467" name="Google Shape;467;p112"/>
          <p:cNvGrpSpPr/>
          <p:nvPr/>
        </p:nvGrpSpPr>
        <p:grpSpPr>
          <a:xfrm>
            <a:off x="3418047" y="3199363"/>
            <a:ext cx="1435875" cy="1777740"/>
            <a:chOff x="3212050" y="5118980"/>
            <a:chExt cx="2297400" cy="2844385"/>
          </a:xfrm>
        </p:grpSpPr>
        <p:sp>
          <p:nvSpPr>
            <p:cNvPr id="468" name="Google Shape;468;p112"/>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69" name="Google Shape;469;p112"/>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470" name="Google Shape;470;p112"/>
          <p:cNvGrpSpPr/>
          <p:nvPr/>
        </p:nvGrpSpPr>
        <p:grpSpPr>
          <a:xfrm>
            <a:off x="242734" y="3199363"/>
            <a:ext cx="1435875" cy="1777740"/>
            <a:chOff x="388375" y="5118980"/>
            <a:chExt cx="2297400" cy="2844385"/>
          </a:xfrm>
        </p:grpSpPr>
        <p:sp>
          <p:nvSpPr>
            <p:cNvPr id="471" name="Google Shape;471;p112"/>
            <p:cNvSpPr txBox="1"/>
            <p:nvPr/>
          </p:nvSpPr>
          <p:spPr>
            <a:xfrm>
              <a:off x="388375"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72" name="Google Shape;472;p112"/>
            <p:cNvPicPr preferRelativeResize="0"/>
            <p:nvPr/>
          </p:nvPicPr>
          <p:blipFill>
            <a:blip r:embed="rId4">
              <a:alphaModFix/>
            </a:blip>
            <a:stretch>
              <a:fillRect/>
            </a:stretch>
          </p:blipFill>
          <p:spPr>
            <a:xfrm>
              <a:off x="755275" y="5118980"/>
              <a:ext cx="1563600" cy="1563600"/>
            </a:xfrm>
            <a:prstGeom prst="ellipse">
              <a:avLst/>
            </a:prstGeom>
            <a:noFill/>
            <a:ln>
              <a:noFill/>
            </a:ln>
          </p:spPr>
        </p:pic>
      </p:grpSp>
      <p:grpSp>
        <p:nvGrpSpPr>
          <p:cNvPr id="473" name="Google Shape;473;p112"/>
          <p:cNvGrpSpPr/>
          <p:nvPr/>
        </p:nvGrpSpPr>
        <p:grpSpPr>
          <a:xfrm>
            <a:off x="1830391" y="3199363"/>
            <a:ext cx="1435875" cy="1777740"/>
            <a:chOff x="3212050" y="5118980"/>
            <a:chExt cx="2297400" cy="2844385"/>
          </a:xfrm>
        </p:grpSpPr>
        <p:sp>
          <p:nvSpPr>
            <p:cNvPr id="474" name="Google Shape;474;p112"/>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75" name="Google Shape;475;p112"/>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476" name="Google Shape;476;p112"/>
          <p:cNvGrpSpPr/>
          <p:nvPr/>
        </p:nvGrpSpPr>
        <p:grpSpPr>
          <a:xfrm>
            <a:off x="428988" y="352438"/>
            <a:ext cx="3667387" cy="960344"/>
            <a:chOff x="386281" y="563900"/>
            <a:chExt cx="5867819" cy="1536550"/>
          </a:xfrm>
        </p:grpSpPr>
        <p:pic>
          <p:nvPicPr>
            <p:cNvPr id="477" name="Google Shape;477;p112"/>
            <p:cNvPicPr preferRelativeResize="0"/>
            <p:nvPr/>
          </p:nvPicPr>
          <p:blipFill>
            <a:blip r:embed="rId5">
              <a:alphaModFix/>
            </a:blip>
            <a:stretch>
              <a:fillRect/>
            </a:stretch>
          </p:blipFill>
          <p:spPr>
            <a:xfrm>
              <a:off x="386281" y="750199"/>
              <a:ext cx="2469969" cy="1350251"/>
            </a:xfrm>
            <a:prstGeom prst="rect">
              <a:avLst/>
            </a:prstGeom>
            <a:noFill/>
            <a:ln>
              <a:noFill/>
            </a:ln>
          </p:spPr>
        </p:pic>
        <p:sp>
          <p:nvSpPr>
            <p:cNvPr id="478" name="Google Shape;478;p112"/>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479" name="Google Shape;479;p112"/>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480" name="Google Shape;480;p112"/>
          <p:cNvSpPr txBox="1"/>
          <p:nvPr/>
        </p:nvSpPr>
        <p:spPr>
          <a:xfrm>
            <a:off x="529453" y="1512328"/>
            <a:ext cx="3841200" cy="1188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3100">
                <a:solidFill>
                  <a:srgbClr val="434343"/>
                </a:solidFill>
                <a:latin typeface="Google Sans"/>
                <a:ea typeface="Google Sans"/>
                <a:cs typeface="Google Sans"/>
                <a:sym typeface="Google Sans"/>
              </a:rPr>
              <a:t>Presentation Title goes here</a:t>
            </a:r>
            <a:endParaRPr sz="3100">
              <a:solidFill>
                <a:srgbClr val="4343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3100">
              <a:solidFill>
                <a:srgbClr val="3C4043"/>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84" name="Shape 484"/>
        <p:cNvGrpSpPr/>
        <p:nvPr/>
      </p:nvGrpSpPr>
      <p:grpSpPr>
        <a:xfrm>
          <a:off x="0" y="0"/>
          <a:ext cx="0" cy="0"/>
          <a:chOff x="0" y="0"/>
          <a:chExt cx="0" cy="0"/>
        </a:xfrm>
      </p:grpSpPr>
      <p:pic>
        <p:nvPicPr>
          <p:cNvPr id="485" name="Google Shape;485;p113"/>
          <p:cNvPicPr preferRelativeResize="0"/>
          <p:nvPr/>
        </p:nvPicPr>
        <p:blipFill>
          <a:blip r:embed="rId3">
            <a:alphaModFix/>
          </a:blip>
          <a:stretch>
            <a:fillRect/>
          </a:stretch>
        </p:blipFill>
        <p:spPr>
          <a:xfrm>
            <a:off x="0" y="0"/>
            <a:ext cx="9144000" cy="5143489"/>
          </a:xfrm>
          <a:prstGeom prst="rect">
            <a:avLst/>
          </a:prstGeom>
          <a:noFill/>
          <a:ln>
            <a:noFill/>
          </a:ln>
        </p:spPr>
      </p:pic>
      <p:grpSp>
        <p:nvGrpSpPr>
          <p:cNvPr id="486" name="Google Shape;486;p113"/>
          <p:cNvGrpSpPr/>
          <p:nvPr/>
        </p:nvGrpSpPr>
        <p:grpSpPr>
          <a:xfrm>
            <a:off x="3418047" y="3199363"/>
            <a:ext cx="1435875" cy="1777740"/>
            <a:chOff x="3212050" y="5118980"/>
            <a:chExt cx="2297400" cy="2844385"/>
          </a:xfrm>
        </p:grpSpPr>
        <p:sp>
          <p:nvSpPr>
            <p:cNvPr id="487" name="Google Shape;487;p113"/>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88" name="Google Shape;488;p113"/>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489" name="Google Shape;489;p113"/>
          <p:cNvGrpSpPr/>
          <p:nvPr/>
        </p:nvGrpSpPr>
        <p:grpSpPr>
          <a:xfrm>
            <a:off x="242734" y="3199363"/>
            <a:ext cx="1435875" cy="1777740"/>
            <a:chOff x="388375" y="5118980"/>
            <a:chExt cx="2297400" cy="2844385"/>
          </a:xfrm>
        </p:grpSpPr>
        <p:sp>
          <p:nvSpPr>
            <p:cNvPr id="490" name="Google Shape;490;p113"/>
            <p:cNvSpPr txBox="1"/>
            <p:nvPr/>
          </p:nvSpPr>
          <p:spPr>
            <a:xfrm>
              <a:off x="388375"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91" name="Google Shape;491;p113"/>
            <p:cNvPicPr preferRelativeResize="0"/>
            <p:nvPr/>
          </p:nvPicPr>
          <p:blipFill>
            <a:blip r:embed="rId4">
              <a:alphaModFix/>
            </a:blip>
            <a:stretch>
              <a:fillRect/>
            </a:stretch>
          </p:blipFill>
          <p:spPr>
            <a:xfrm>
              <a:off x="755275" y="5118980"/>
              <a:ext cx="1563600" cy="1563600"/>
            </a:xfrm>
            <a:prstGeom prst="ellipse">
              <a:avLst/>
            </a:prstGeom>
            <a:noFill/>
            <a:ln>
              <a:noFill/>
            </a:ln>
          </p:spPr>
        </p:pic>
      </p:grpSp>
      <p:grpSp>
        <p:nvGrpSpPr>
          <p:cNvPr id="492" name="Google Shape;492;p113"/>
          <p:cNvGrpSpPr/>
          <p:nvPr/>
        </p:nvGrpSpPr>
        <p:grpSpPr>
          <a:xfrm>
            <a:off x="1830391" y="3199363"/>
            <a:ext cx="1435875" cy="1777740"/>
            <a:chOff x="3212050" y="5118980"/>
            <a:chExt cx="2297400" cy="2844385"/>
          </a:xfrm>
        </p:grpSpPr>
        <p:sp>
          <p:nvSpPr>
            <p:cNvPr id="493" name="Google Shape;493;p113"/>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100">
                  <a:solidFill>
                    <a:srgbClr val="434343"/>
                  </a:solidFill>
                  <a:latin typeface="Google Sans"/>
                  <a:ea typeface="Google Sans"/>
                  <a:cs typeface="Google Sans"/>
                  <a:sym typeface="Google Sans"/>
                </a:rPr>
                <a:t>Speaker Name </a:t>
              </a:r>
              <a:endParaRPr b="1"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Organization</a:t>
              </a:r>
              <a:endParaRPr sz="11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100">
                  <a:solidFill>
                    <a:srgbClr val="434343"/>
                  </a:solidFill>
                  <a:latin typeface="Google Sans"/>
                  <a:ea typeface="Google Sans"/>
                  <a:cs typeface="Google Sans"/>
                  <a:sym typeface="Google Sans"/>
                </a:rPr>
                <a:t>@twitterhandle</a:t>
              </a:r>
              <a:endParaRPr sz="1100">
                <a:solidFill>
                  <a:srgbClr val="434343"/>
                </a:solidFill>
                <a:latin typeface="Google Sans"/>
                <a:ea typeface="Google Sans"/>
                <a:cs typeface="Google Sans"/>
                <a:sym typeface="Google Sans"/>
              </a:endParaRPr>
            </a:p>
          </p:txBody>
        </p:sp>
        <p:pic>
          <p:nvPicPr>
            <p:cNvPr id="494" name="Google Shape;494;p113"/>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495" name="Google Shape;495;p113"/>
          <p:cNvGrpSpPr/>
          <p:nvPr/>
        </p:nvGrpSpPr>
        <p:grpSpPr>
          <a:xfrm>
            <a:off x="428988" y="352438"/>
            <a:ext cx="3667387" cy="960344"/>
            <a:chOff x="386281" y="563900"/>
            <a:chExt cx="5867819" cy="1536550"/>
          </a:xfrm>
        </p:grpSpPr>
        <p:pic>
          <p:nvPicPr>
            <p:cNvPr id="496" name="Google Shape;496;p113"/>
            <p:cNvPicPr preferRelativeResize="0"/>
            <p:nvPr/>
          </p:nvPicPr>
          <p:blipFill rotWithShape="1">
            <a:blip r:embed="rId5">
              <a:alphaModFix/>
            </a:blip>
            <a:srcRect b="0" l="0" r="0" t="0"/>
            <a:stretch/>
          </p:blipFill>
          <p:spPr>
            <a:xfrm>
              <a:off x="386281" y="750199"/>
              <a:ext cx="2469969" cy="1350251"/>
            </a:xfrm>
            <a:prstGeom prst="rect">
              <a:avLst/>
            </a:prstGeom>
            <a:noFill/>
            <a:ln>
              <a:noFill/>
            </a:ln>
          </p:spPr>
        </p:pic>
        <p:sp>
          <p:nvSpPr>
            <p:cNvPr id="497" name="Google Shape;497;p113"/>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498" name="Google Shape;498;p113"/>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499" name="Google Shape;499;p113"/>
          <p:cNvSpPr txBox="1"/>
          <p:nvPr/>
        </p:nvSpPr>
        <p:spPr>
          <a:xfrm>
            <a:off x="529453" y="1512328"/>
            <a:ext cx="3841200" cy="1188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3100">
                <a:solidFill>
                  <a:srgbClr val="434343"/>
                </a:solidFill>
                <a:latin typeface="Google Sans"/>
                <a:ea typeface="Google Sans"/>
                <a:cs typeface="Google Sans"/>
                <a:sym typeface="Google Sans"/>
              </a:rPr>
              <a:t>Speakers Start</a:t>
            </a:r>
            <a:endParaRPr sz="3100">
              <a:solidFill>
                <a:srgbClr val="4343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3100">
              <a:solidFill>
                <a:srgbClr val="3C4043"/>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3" name="Shape 503"/>
        <p:cNvGrpSpPr/>
        <p:nvPr/>
      </p:nvGrpSpPr>
      <p:grpSpPr>
        <a:xfrm>
          <a:off x="0" y="0"/>
          <a:ext cx="0" cy="0"/>
          <a:chOff x="0" y="0"/>
          <a:chExt cx="0" cy="0"/>
        </a:xfrm>
      </p:grpSpPr>
      <p:pic>
        <p:nvPicPr>
          <p:cNvPr id="504" name="Google Shape;504;p114"/>
          <p:cNvPicPr preferRelativeResize="0"/>
          <p:nvPr/>
        </p:nvPicPr>
        <p:blipFill>
          <a:blip r:embed="rId3">
            <a:alphaModFix/>
          </a:blip>
          <a:stretch>
            <a:fillRect/>
          </a:stretch>
        </p:blipFill>
        <p:spPr>
          <a:xfrm>
            <a:off x="0" y="0"/>
            <a:ext cx="9144000" cy="5143489"/>
          </a:xfrm>
          <a:prstGeom prst="rect">
            <a:avLst/>
          </a:prstGeom>
          <a:noFill/>
          <a:ln>
            <a:noFill/>
          </a:ln>
        </p:spPr>
      </p:pic>
      <p:grpSp>
        <p:nvGrpSpPr>
          <p:cNvPr id="505" name="Google Shape;505;p114"/>
          <p:cNvGrpSpPr/>
          <p:nvPr/>
        </p:nvGrpSpPr>
        <p:grpSpPr>
          <a:xfrm>
            <a:off x="242734" y="3199363"/>
            <a:ext cx="1435875" cy="1777740"/>
            <a:chOff x="388375" y="5118980"/>
            <a:chExt cx="2297400" cy="2844385"/>
          </a:xfrm>
        </p:grpSpPr>
        <p:sp>
          <p:nvSpPr>
            <p:cNvPr id="506" name="Google Shape;506;p114"/>
            <p:cNvSpPr txBox="1"/>
            <p:nvPr/>
          </p:nvSpPr>
          <p:spPr>
            <a:xfrm>
              <a:off x="388375"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000">
                  <a:solidFill>
                    <a:srgbClr val="434343"/>
                  </a:solidFill>
                  <a:latin typeface="Google Sans"/>
                  <a:ea typeface="Google Sans"/>
                  <a:cs typeface="Google Sans"/>
                  <a:sym typeface="Google Sans"/>
                </a:rPr>
                <a:t>Speaker Name </a:t>
              </a:r>
              <a:endParaRPr b="1"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Organization</a:t>
              </a:r>
              <a:endParaRPr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@twitterhandle</a:t>
              </a:r>
              <a:endParaRPr sz="1000">
                <a:solidFill>
                  <a:srgbClr val="434343"/>
                </a:solidFill>
                <a:latin typeface="Google Sans"/>
                <a:ea typeface="Google Sans"/>
                <a:cs typeface="Google Sans"/>
                <a:sym typeface="Google Sans"/>
              </a:endParaRPr>
            </a:p>
          </p:txBody>
        </p:sp>
        <p:pic>
          <p:nvPicPr>
            <p:cNvPr id="507" name="Google Shape;507;p114"/>
            <p:cNvPicPr preferRelativeResize="0"/>
            <p:nvPr/>
          </p:nvPicPr>
          <p:blipFill>
            <a:blip r:embed="rId4">
              <a:alphaModFix/>
            </a:blip>
            <a:stretch>
              <a:fillRect/>
            </a:stretch>
          </p:blipFill>
          <p:spPr>
            <a:xfrm>
              <a:off x="755275" y="5118980"/>
              <a:ext cx="1563600" cy="1563600"/>
            </a:xfrm>
            <a:prstGeom prst="ellipse">
              <a:avLst/>
            </a:prstGeom>
            <a:noFill/>
            <a:ln>
              <a:noFill/>
            </a:ln>
          </p:spPr>
        </p:pic>
      </p:grpSp>
      <p:grpSp>
        <p:nvGrpSpPr>
          <p:cNvPr id="508" name="Google Shape;508;p114"/>
          <p:cNvGrpSpPr/>
          <p:nvPr/>
        </p:nvGrpSpPr>
        <p:grpSpPr>
          <a:xfrm>
            <a:off x="1658766" y="3199363"/>
            <a:ext cx="1435875" cy="1777740"/>
            <a:chOff x="3212050" y="5118980"/>
            <a:chExt cx="2297400" cy="2844385"/>
          </a:xfrm>
        </p:grpSpPr>
        <p:sp>
          <p:nvSpPr>
            <p:cNvPr id="509" name="Google Shape;509;p114"/>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000">
                  <a:solidFill>
                    <a:srgbClr val="434343"/>
                  </a:solidFill>
                  <a:latin typeface="Google Sans"/>
                  <a:ea typeface="Google Sans"/>
                  <a:cs typeface="Google Sans"/>
                  <a:sym typeface="Google Sans"/>
                </a:rPr>
                <a:t>Speaker Name </a:t>
              </a:r>
              <a:endParaRPr b="1"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Organization</a:t>
              </a:r>
              <a:endParaRPr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@twitterhandle</a:t>
              </a:r>
              <a:endParaRPr sz="1000">
                <a:solidFill>
                  <a:srgbClr val="434343"/>
                </a:solidFill>
                <a:latin typeface="Google Sans"/>
                <a:ea typeface="Google Sans"/>
                <a:cs typeface="Google Sans"/>
                <a:sym typeface="Google Sans"/>
              </a:endParaRPr>
            </a:p>
          </p:txBody>
        </p:sp>
        <p:pic>
          <p:nvPicPr>
            <p:cNvPr id="510" name="Google Shape;510;p114"/>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511" name="Google Shape;511;p114"/>
          <p:cNvGrpSpPr/>
          <p:nvPr/>
        </p:nvGrpSpPr>
        <p:grpSpPr>
          <a:xfrm>
            <a:off x="3074797" y="3199363"/>
            <a:ext cx="1435875" cy="1777740"/>
            <a:chOff x="3212050" y="5118980"/>
            <a:chExt cx="2297400" cy="2844385"/>
          </a:xfrm>
        </p:grpSpPr>
        <p:sp>
          <p:nvSpPr>
            <p:cNvPr id="512" name="Google Shape;512;p114"/>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000">
                  <a:solidFill>
                    <a:srgbClr val="434343"/>
                  </a:solidFill>
                  <a:latin typeface="Google Sans"/>
                  <a:ea typeface="Google Sans"/>
                  <a:cs typeface="Google Sans"/>
                  <a:sym typeface="Google Sans"/>
                </a:rPr>
                <a:t>Speaker Name </a:t>
              </a:r>
              <a:endParaRPr b="1"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Organization</a:t>
              </a:r>
              <a:endParaRPr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@twitterhandle</a:t>
              </a:r>
              <a:endParaRPr sz="1000">
                <a:solidFill>
                  <a:srgbClr val="434343"/>
                </a:solidFill>
                <a:latin typeface="Google Sans"/>
                <a:ea typeface="Google Sans"/>
                <a:cs typeface="Google Sans"/>
                <a:sym typeface="Google Sans"/>
              </a:endParaRPr>
            </a:p>
          </p:txBody>
        </p:sp>
        <p:pic>
          <p:nvPicPr>
            <p:cNvPr id="513" name="Google Shape;513;p114"/>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514" name="Google Shape;514;p114"/>
          <p:cNvGrpSpPr/>
          <p:nvPr/>
        </p:nvGrpSpPr>
        <p:grpSpPr>
          <a:xfrm>
            <a:off x="4490828" y="3199363"/>
            <a:ext cx="1435875" cy="1777740"/>
            <a:chOff x="3212050" y="5118980"/>
            <a:chExt cx="2297400" cy="2844385"/>
          </a:xfrm>
        </p:grpSpPr>
        <p:sp>
          <p:nvSpPr>
            <p:cNvPr id="515" name="Google Shape;515;p114"/>
            <p:cNvSpPr txBox="1"/>
            <p:nvPr/>
          </p:nvSpPr>
          <p:spPr>
            <a:xfrm>
              <a:off x="3212050" y="6826065"/>
              <a:ext cx="2297400" cy="1137300"/>
            </a:xfrm>
            <a:prstGeom prst="rect">
              <a:avLst/>
            </a:prstGeom>
            <a:noFill/>
            <a:ln>
              <a:noFill/>
            </a:ln>
          </p:spPr>
          <p:txBody>
            <a:bodyPr anchorCtr="0" anchor="t" bIns="57150" lIns="57150" spcFirstLastPara="1" rIns="57150" wrap="square" tIns="57150">
              <a:noAutofit/>
            </a:bodyPr>
            <a:lstStyle/>
            <a:p>
              <a:pPr indent="0" lvl="0" marL="0" rtl="0" algn="ctr">
                <a:lnSpc>
                  <a:spcPct val="150000"/>
                </a:lnSpc>
                <a:spcBef>
                  <a:spcPts val="0"/>
                </a:spcBef>
                <a:spcAft>
                  <a:spcPts val="0"/>
                </a:spcAft>
                <a:buNone/>
              </a:pPr>
              <a:r>
                <a:rPr b="1" lang="zh-TW" sz="1000">
                  <a:solidFill>
                    <a:srgbClr val="434343"/>
                  </a:solidFill>
                  <a:latin typeface="Google Sans"/>
                  <a:ea typeface="Google Sans"/>
                  <a:cs typeface="Google Sans"/>
                  <a:sym typeface="Google Sans"/>
                </a:rPr>
                <a:t>Speaker Name </a:t>
              </a:r>
              <a:endParaRPr b="1"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Organization</a:t>
              </a:r>
              <a:endParaRPr sz="1000">
                <a:solidFill>
                  <a:srgbClr val="434343"/>
                </a:solidFill>
                <a:latin typeface="Google Sans"/>
                <a:ea typeface="Google Sans"/>
                <a:cs typeface="Google Sans"/>
                <a:sym typeface="Google Sans"/>
              </a:endParaRPr>
            </a:p>
            <a:p>
              <a:pPr indent="0" lvl="0" marL="0" rtl="0" algn="ctr">
                <a:lnSpc>
                  <a:spcPct val="115000"/>
                </a:lnSpc>
                <a:spcBef>
                  <a:spcPts val="0"/>
                </a:spcBef>
                <a:spcAft>
                  <a:spcPts val="0"/>
                </a:spcAft>
                <a:buNone/>
              </a:pPr>
              <a:r>
                <a:rPr lang="zh-TW" sz="1000">
                  <a:solidFill>
                    <a:srgbClr val="434343"/>
                  </a:solidFill>
                  <a:latin typeface="Google Sans"/>
                  <a:ea typeface="Google Sans"/>
                  <a:cs typeface="Google Sans"/>
                  <a:sym typeface="Google Sans"/>
                </a:rPr>
                <a:t>@twitterhandle</a:t>
              </a:r>
              <a:endParaRPr sz="1000">
                <a:solidFill>
                  <a:srgbClr val="434343"/>
                </a:solidFill>
                <a:latin typeface="Google Sans"/>
                <a:ea typeface="Google Sans"/>
                <a:cs typeface="Google Sans"/>
                <a:sym typeface="Google Sans"/>
              </a:endParaRPr>
            </a:p>
          </p:txBody>
        </p:sp>
        <p:pic>
          <p:nvPicPr>
            <p:cNvPr id="516" name="Google Shape;516;p114"/>
            <p:cNvPicPr preferRelativeResize="0"/>
            <p:nvPr/>
          </p:nvPicPr>
          <p:blipFill>
            <a:blip r:embed="rId4">
              <a:alphaModFix/>
            </a:blip>
            <a:stretch>
              <a:fillRect/>
            </a:stretch>
          </p:blipFill>
          <p:spPr>
            <a:xfrm>
              <a:off x="3578950" y="5118980"/>
              <a:ext cx="1563600" cy="1563600"/>
            </a:xfrm>
            <a:prstGeom prst="ellipse">
              <a:avLst/>
            </a:prstGeom>
            <a:noFill/>
            <a:ln>
              <a:noFill/>
            </a:ln>
          </p:spPr>
        </p:pic>
      </p:grpSp>
      <p:grpSp>
        <p:nvGrpSpPr>
          <p:cNvPr id="517" name="Google Shape;517;p114"/>
          <p:cNvGrpSpPr/>
          <p:nvPr/>
        </p:nvGrpSpPr>
        <p:grpSpPr>
          <a:xfrm>
            <a:off x="428988" y="352438"/>
            <a:ext cx="3667387" cy="960344"/>
            <a:chOff x="386281" y="563900"/>
            <a:chExt cx="5867819" cy="1536550"/>
          </a:xfrm>
        </p:grpSpPr>
        <p:pic>
          <p:nvPicPr>
            <p:cNvPr id="518" name="Google Shape;518;p114"/>
            <p:cNvPicPr preferRelativeResize="0"/>
            <p:nvPr/>
          </p:nvPicPr>
          <p:blipFill>
            <a:blip r:embed="rId5">
              <a:alphaModFix/>
            </a:blip>
            <a:stretch>
              <a:fillRect/>
            </a:stretch>
          </p:blipFill>
          <p:spPr>
            <a:xfrm>
              <a:off x="386281" y="750199"/>
              <a:ext cx="2469969" cy="1350251"/>
            </a:xfrm>
            <a:prstGeom prst="rect">
              <a:avLst/>
            </a:prstGeom>
            <a:noFill/>
            <a:ln>
              <a:noFill/>
            </a:ln>
          </p:spPr>
        </p:pic>
        <p:sp>
          <p:nvSpPr>
            <p:cNvPr id="519" name="Google Shape;519;p114"/>
            <p:cNvSpPr txBox="1"/>
            <p:nvPr/>
          </p:nvSpPr>
          <p:spPr>
            <a:xfrm>
              <a:off x="1296900" y="742725"/>
              <a:ext cx="4957200" cy="86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zh-TW" sz="1000">
                  <a:solidFill>
                    <a:srgbClr val="747474"/>
                  </a:solidFill>
                  <a:latin typeface="Google Sans"/>
                  <a:ea typeface="Google Sans"/>
                  <a:cs typeface="Google Sans"/>
                  <a:sym typeface="Google Sans"/>
                </a:rPr>
                <a:t>Location</a:t>
              </a:r>
              <a:endParaRPr sz="1000">
                <a:solidFill>
                  <a:srgbClr val="747474"/>
                </a:solidFill>
                <a:latin typeface="Google Sans"/>
                <a:ea typeface="Google Sans"/>
                <a:cs typeface="Google Sans"/>
                <a:sym typeface="Google Sans"/>
              </a:endParaRPr>
            </a:p>
          </p:txBody>
        </p:sp>
        <p:pic>
          <p:nvPicPr>
            <p:cNvPr id="520" name="Google Shape;520;p114"/>
            <p:cNvPicPr preferRelativeResize="0"/>
            <p:nvPr/>
          </p:nvPicPr>
          <p:blipFill>
            <a:blip r:embed="rId6">
              <a:alphaModFix/>
            </a:blip>
            <a:stretch>
              <a:fillRect/>
            </a:stretch>
          </p:blipFill>
          <p:spPr>
            <a:xfrm>
              <a:off x="478025" y="563900"/>
              <a:ext cx="938452" cy="608050"/>
            </a:xfrm>
            <a:prstGeom prst="rect">
              <a:avLst/>
            </a:prstGeom>
            <a:noFill/>
            <a:ln>
              <a:noFill/>
            </a:ln>
          </p:spPr>
        </p:pic>
      </p:grpSp>
      <p:sp>
        <p:nvSpPr>
          <p:cNvPr id="521" name="Google Shape;521;p114"/>
          <p:cNvSpPr txBox="1"/>
          <p:nvPr/>
        </p:nvSpPr>
        <p:spPr>
          <a:xfrm>
            <a:off x="529453" y="1512328"/>
            <a:ext cx="3841200" cy="1188000"/>
          </a:xfrm>
          <a:prstGeom prst="rect">
            <a:avLst/>
          </a:prstGeom>
          <a:noFill/>
          <a:ln>
            <a:noFill/>
          </a:ln>
        </p:spPr>
        <p:txBody>
          <a:bodyPr anchorCtr="0" anchor="t" bIns="57150" lIns="57150" spcFirstLastPara="1" rIns="57150" wrap="square" tIns="57150">
            <a:noAutofit/>
          </a:bodyPr>
          <a:lstStyle/>
          <a:p>
            <a:pPr indent="0" lvl="0" marL="0" rtl="0" algn="l">
              <a:spcBef>
                <a:spcPts val="0"/>
              </a:spcBef>
              <a:spcAft>
                <a:spcPts val="0"/>
              </a:spcAft>
              <a:buNone/>
            </a:pPr>
            <a:r>
              <a:rPr lang="zh-TW" sz="3100">
                <a:solidFill>
                  <a:srgbClr val="434343"/>
                </a:solidFill>
                <a:latin typeface="Google Sans"/>
                <a:ea typeface="Google Sans"/>
                <a:cs typeface="Google Sans"/>
                <a:sym typeface="Google Sans"/>
              </a:rPr>
              <a:t>Presentation Title goes here</a:t>
            </a:r>
            <a:endParaRPr sz="3100">
              <a:solidFill>
                <a:srgbClr val="434343"/>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sz="3100">
              <a:solidFill>
                <a:srgbClr val="3C4043"/>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